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sldIdLst>
    <p:sldId id="277" r:id="rId2"/>
    <p:sldId id="260" r:id="rId3"/>
    <p:sldId id="284" r:id="rId4"/>
    <p:sldId id="279" r:id="rId5"/>
    <p:sldId id="282" r:id="rId6"/>
    <p:sldId id="281" r:id="rId7"/>
    <p:sldId id="280" r:id="rId8"/>
    <p:sldId id="283" r:id="rId9"/>
    <p:sldId id="285" r:id="rId10"/>
  </p:sldIdLst>
  <p:sldSz cx="14400213" cy="8099425"/>
  <p:notesSz cx="6858000" cy="9144000"/>
  <p:defaultTextStyle>
    <a:defPPr>
      <a:defRPr lang="nl-NL"/>
    </a:defPPr>
    <a:lvl1pPr marL="0" algn="l" defTabSz="1079727" rtl="0" eaLnBrk="1" latinLnBrk="0" hangingPunct="1">
      <a:defRPr sz="2126" kern="1200">
        <a:solidFill>
          <a:schemeClr val="tx1"/>
        </a:solidFill>
        <a:latin typeface="+mn-lt"/>
        <a:ea typeface="+mn-ea"/>
        <a:cs typeface="+mn-cs"/>
      </a:defRPr>
    </a:lvl1pPr>
    <a:lvl2pPr marL="539863" algn="l" defTabSz="1079727" rtl="0" eaLnBrk="1" latinLnBrk="0" hangingPunct="1">
      <a:defRPr sz="2126" kern="1200">
        <a:solidFill>
          <a:schemeClr val="tx1"/>
        </a:solidFill>
        <a:latin typeface="+mn-lt"/>
        <a:ea typeface="+mn-ea"/>
        <a:cs typeface="+mn-cs"/>
      </a:defRPr>
    </a:lvl2pPr>
    <a:lvl3pPr marL="1079727" algn="l" defTabSz="1079727" rtl="0" eaLnBrk="1" latinLnBrk="0" hangingPunct="1">
      <a:defRPr sz="2126" kern="1200">
        <a:solidFill>
          <a:schemeClr val="tx1"/>
        </a:solidFill>
        <a:latin typeface="+mn-lt"/>
        <a:ea typeface="+mn-ea"/>
        <a:cs typeface="+mn-cs"/>
      </a:defRPr>
    </a:lvl3pPr>
    <a:lvl4pPr marL="1619592" algn="l" defTabSz="1079727" rtl="0" eaLnBrk="1" latinLnBrk="0" hangingPunct="1">
      <a:defRPr sz="2126" kern="1200">
        <a:solidFill>
          <a:schemeClr val="tx1"/>
        </a:solidFill>
        <a:latin typeface="+mn-lt"/>
        <a:ea typeface="+mn-ea"/>
        <a:cs typeface="+mn-cs"/>
      </a:defRPr>
    </a:lvl4pPr>
    <a:lvl5pPr marL="2159456" algn="l" defTabSz="1079727" rtl="0" eaLnBrk="1" latinLnBrk="0" hangingPunct="1">
      <a:defRPr sz="2126" kern="1200">
        <a:solidFill>
          <a:schemeClr val="tx1"/>
        </a:solidFill>
        <a:latin typeface="+mn-lt"/>
        <a:ea typeface="+mn-ea"/>
        <a:cs typeface="+mn-cs"/>
      </a:defRPr>
    </a:lvl5pPr>
    <a:lvl6pPr marL="2699320" algn="l" defTabSz="1079727" rtl="0" eaLnBrk="1" latinLnBrk="0" hangingPunct="1">
      <a:defRPr sz="2126" kern="1200">
        <a:solidFill>
          <a:schemeClr val="tx1"/>
        </a:solidFill>
        <a:latin typeface="+mn-lt"/>
        <a:ea typeface="+mn-ea"/>
        <a:cs typeface="+mn-cs"/>
      </a:defRPr>
    </a:lvl6pPr>
    <a:lvl7pPr marL="3239183" algn="l" defTabSz="1079727" rtl="0" eaLnBrk="1" latinLnBrk="0" hangingPunct="1">
      <a:defRPr sz="2126" kern="1200">
        <a:solidFill>
          <a:schemeClr val="tx1"/>
        </a:solidFill>
        <a:latin typeface="+mn-lt"/>
        <a:ea typeface="+mn-ea"/>
        <a:cs typeface="+mn-cs"/>
      </a:defRPr>
    </a:lvl7pPr>
    <a:lvl8pPr marL="3779046" algn="l" defTabSz="1079727" rtl="0" eaLnBrk="1" latinLnBrk="0" hangingPunct="1">
      <a:defRPr sz="2126" kern="1200">
        <a:solidFill>
          <a:schemeClr val="tx1"/>
        </a:solidFill>
        <a:latin typeface="+mn-lt"/>
        <a:ea typeface="+mn-ea"/>
        <a:cs typeface="+mn-cs"/>
      </a:defRPr>
    </a:lvl8pPr>
    <a:lvl9pPr marL="4318911" algn="l" defTabSz="1079727" rtl="0" eaLnBrk="1" latinLnBrk="0" hangingPunct="1">
      <a:defRPr sz="21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95394" autoAdjust="0"/>
  </p:normalViewPr>
  <p:slideViewPr>
    <p:cSldViewPr snapToGrid="0">
      <p:cViewPr varScale="1">
        <p:scale>
          <a:sx n="75" d="100"/>
          <a:sy n="75" d="100"/>
        </p:scale>
        <p:origin x="1056"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3E8FF-D5E1-4045-AB3C-919BBEA8FDD6}" type="datetimeFigureOut">
              <a:rPr lang="en-US" smtClean="0"/>
              <a:t>11/2/2015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FB0E3-99EF-4986-BF8D-7D2DAB0B8B05}" type="slidenum">
              <a:rPr lang="en-US" smtClean="0"/>
              <a:t>‹#›</a:t>
            </a:fld>
            <a:endParaRPr lang="en-US" dirty="0"/>
          </a:p>
        </p:txBody>
      </p:sp>
    </p:spTree>
    <p:extLst>
      <p:ext uri="{BB962C8B-B14F-4D97-AF65-F5344CB8AC3E}">
        <p14:creationId xmlns:p14="http://schemas.microsoft.com/office/powerpoint/2010/main" val="3132995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a:t>
            </a:fld>
            <a:endParaRPr lang="en-US" dirty="0"/>
          </a:p>
        </p:txBody>
      </p:sp>
    </p:spTree>
    <p:extLst>
      <p:ext uri="{BB962C8B-B14F-4D97-AF65-F5344CB8AC3E}">
        <p14:creationId xmlns:p14="http://schemas.microsoft.com/office/powerpoint/2010/main" val="979671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0027" y="1325531"/>
            <a:ext cx="10800160" cy="2819800"/>
          </a:xfrm>
        </p:spPr>
        <p:txBody>
          <a:bodyPr anchor="b"/>
          <a:lstStyle>
            <a:lvl1pPr algn="ctr">
              <a:defRPr sz="7086"/>
            </a:lvl1pPr>
          </a:lstStyle>
          <a:p>
            <a:r>
              <a:rPr lang="en-US" smtClean="0"/>
              <a:t>Click to edit Master title style</a:t>
            </a:r>
            <a:endParaRPr lang="en-US" dirty="0"/>
          </a:p>
        </p:txBody>
      </p:sp>
      <p:sp>
        <p:nvSpPr>
          <p:cNvPr id="3" name="Subtitle 2"/>
          <p:cNvSpPr>
            <a:spLocks noGrp="1"/>
          </p:cNvSpPr>
          <p:nvPr>
            <p:ph type="subTitle" idx="1"/>
          </p:nvPr>
        </p:nvSpPr>
        <p:spPr>
          <a:xfrm>
            <a:off x="1800027" y="4254073"/>
            <a:ext cx="10800160" cy="1955486"/>
          </a:xfrm>
        </p:spPr>
        <p:txBody>
          <a:bodyPr/>
          <a:lstStyle>
            <a:lvl1pPr marL="0" indent="0" algn="ctr">
              <a:buNone/>
              <a:defRPr sz="2834"/>
            </a:lvl1pPr>
            <a:lvl2pPr marL="539953" indent="0" algn="ctr">
              <a:buNone/>
              <a:defRPr sz="2362"/>
            </a:lvl2pPr>
            <a:lvl3pPr marL="1079906" indent="0" algn="ctr">
              <a:buNone/>
              <a:defRPr sz="2126"/>
            </a:lvl3pPr>
            <a:lvl4pPr marL="1619860" indent="0" algn="ctr">
              <a:buNone/>
              <a:defRPr sz="1890"/>
            </a:lvl4pPr>
            <a:lvl5pPr marL="2159813" indent="0" algn="ctr">
              <a:buNone/>
              <a:defRPr sz="1890"/>
            </a:lvl5pPr>
            <a:lvl6pPr marL="2699766" indent="0" algn="ctr">
              <a:buNone/>
              <a:defRPr sz="1890"/>
            </a:lvl6pPr>
            <a:lvl7pPr marL="3239719" indent="0" algn="ctr">
              <a:buNone/>
              <a:defRPr sz="1890"/>
            </a:lvl7pPr>
            <a:lvl8pPr marL="3779672" indent="0" algn="ctr">
              <a:buNone/>
              <a:defRPr sz="1890"/>
            </a:lvl8pPr>
            <a:lvl9pPr marL="4319626" indent="0" algn="ctr">
              <a:buNone/>
              <a:defRPr sz="189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CA6A343-85A3-46B9-A311-74F62496568C}" type="datetimeFigureOut">
              <a:rPr lang="nl-NL" smtClean="0"/>
              <a:t>2-11-2015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38943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A6A343-85A3-46B9-A311-74F62496568C}" type="datetimeFigureOut">
              <a:rPr lang="nl-NL" smtClean="0"/>
              <a:t>2-11-2015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1905204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05152" y="431220"/>
            <a:ext cx="3105046" cy="6863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015" y="431220"/>
            <a:ext cx="9135135" cy="686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A6A343-85A3-46B9-A311-74F62496568C}" type="datetimeFigureOut">
              <a:rPr lang="nl-NL" smtClean="0"/>
              <a:t>2-11-2015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2590396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A6A343-85A3-46B9-A311-74F62496568C}" type="datetimeFigureOut">
              <a:rPr lang="nl-NL" smtClean="0"/>
              <a:t>2-11-2015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1221147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514" y="2019233"/>
            <a:ext cx="12420184" cy="3369135"/>
          </a:xfrm>
        </p:spPr>
        <p:txBody>
          <a:bodyPr anchor="b"/>
          <a:lstStyle>
            <a:lvl1pPr>
              <a:defRPr sz="7086"/>
            </a:lvl1pPr>
          </a:lstStyle>
          <a:p>
            <a:r>
              <a:rPr lang="en-US" smtClean="0"/>
              <a:t>Click to edit Master title style</a:t>
            </a:r>
            <a:endParaRPr lang="en-US" dirty="0"/>
          </a:p>
        </p:txBody>
      </p:sp>
      <p:sp>
        <p:nvSpPr>
          <p:cNvPr id="3" name="Text Placeholder 2"/>
          <p:cNvSpPr>
            <a:spLocks noGrp="1"/>
          </p:cNvSpPr>
          <p:nvPr>
            <p:ph type="body" idx="1"/>
          </p:nvPr>
        </p:nvSpPr>
        <p:spPr>
          <a:xfrm>
            <a:off x="982514" y="5420241"/>
            <a:ext cx="12420184" cy="1771749"/>
          </a:xfrm>
        </p:spPr>
        <p:txBody>
          <a:bodyPr/>
          <a:lstStyle>
            <a:lvl1pPr marL="0" indent="0">
              <a:buNone/>
              <a:defRPr sz="2834">
                <a:solidFill>
                  <a:schemeClr val="tx1">
                    <a:tint val="75000"/>
                  </a:schemeClr>
                </a:solidFill>
              </a:defRPr>
            </a:lvl1pPr>
            <a:lvl2pPr marL="539953" indent="0">
              <a:buNone/>
              <a:defRPr sz="2362">
                <a:solidFill>
                  <a:schemeClr val="tx1">
                    <a:tint val="75000"/>
                  </a:schemeClr>
                </a:solidFill>
              </a:defRPr>
            </a:lvl2pPr>
            <a:lvl3pPr marL="1079906" indent="0">
              <a:buNone/>
              <a:defRPr sz="2126">
                <a:solidFill>
                  <a:schemeClr val="tx1">
                    <a:tint val="75000"/>
                  </a:schemeClr>
                </a:solidFill>
              </a:defRPr>
            </a:lvl3pPr>
            <a:lvl4pPr marL="1619860" indent="0">
              <a:buNone/>
              <a:defRPr sz="1890">
                <a:solidFill>
                  <a:schemeClr val="tx1">
                    <a:tint val="75000"/>
                  </a:schemeClr>
                </a:solidFill>
              </a:defRPr>
            </a:lvl4pPr>
            <a:lvl5pPr marL="2159813" indent="0">
              <a:buNone/>
              <a:defRPr sz="1890">
                <a:solidFill>
                  <a:schemeClr val="tx1">
                    <a:tint val="75000"/>
                  </a:schemeClr>
                </a:solidFill>
              </a:defRPr>
            </a:lvl5pPr>
            <a:lvl6pPr marL="2699766" indent="0">
              <a:buNone/>
              <a:defRPr sz="1890">
                <a:solidFill>
                  <a:schemeClr val="tx1">
                    <a:tint val="75000"/>
                  </a:schemeClr>
                </a:solidFill>
              </a:defRPr>
            </a:lvl6pPr>
            <a:lvl7pPr marL="3239719" indent="0">
              <a:buNone/>
              <a:defRPr sz="1890">
                <a:solidFill>
                  <a:schemeClr val="tx1">
                    <a:tint val="75000"/>
                  </a:schemeClr>
                </a:solidFill>
              </a:defRPr>
            </a:lvl7pPr>
            <a:lvl8pPr marL="3779672" indent="0">
              <a:buNone/>
              <a:defRPr sz="1890">
                <a:solidFill>
                  <a:schemeClr val="tx1">
                    <a:tint val="75000"/>
                  </a:schemeClr>
                </a:solidFill>
              </a:defRPr>
            </a:lvl8pPr>
            <a:lvl9pPr marL="4319626" indent="0">
              <a:buNone/>
              <a:defRPr sz="189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A6A343-85A3-46B9-A311-74F62496568C}" type="datetimeFigureOut">
              <a:rPr lang="nl-NL" smtClean="0"/>
              <a:t>2-11-2015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1530128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90014" y="2156097"/>
            <a:ext cx="6120091" cy="51390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290108" y="2156097"/>
            <a:ext cx="6120091" cy="51390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CA6A343-85A3-46B9-A311-74F62496568C}" type="datetimeFigureOut">
              <a:rPr lang="nl-NL" smtClean="0"/>
              <a:t>2-11-2015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158694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91890" y="431220"/>
            <a:ext cx="12420184" cy="156551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91891" y="1985485"/>
            <a:ext cx="6091965" cy="973055"/>
          </a:xfrm>
        </p:spPr>
        <p:txBody>
          <a:bodyPr anchor="b"/>
          <a:lstStyle>
            <a:lvl1pPr marL="0" indent="0">
              <a:buNone/>
              <a:defRPr sz="2834" b="1"/>
            </a:lvl1pPr>
            <a:lvl2pPr marL="539953" indent="0">
              <a:buNone/>
              <a:defRPr sz="2362" b="1"/>
            </a:lvl2pPr>
            <a:lvl3pPr marL="1079906" indent="0">
              <a:buNone/>
              <a:defRPr sz="2126" b="1"/>
            </a:lvl3pPr>
            <a:lvl4pPr marL="1619860" indent="0">
              <a:buNone/>
              <a:defRPr sz="1890" b="1"/>
            </a:lvl4pPr>
            <a:lvl5pPr marL="2159813" indent="0">
              <a:buNone/>
              <a:defRPr sz="1890" b="1"/>
            </a:lvl5pPr>
            <a:lvl6pPr marL="2699766" indent="0">
              <a:buNone/>
              <a:defRPr sz="1890" b="1"/>
            </a:lvl6pPr>
            <a:lvl7pPr marL="3239719" indent="0">
              <a:buNone/>
              <a:defRPr sz="1890" b="1"/>
            </a:lvl7pPr>
            <a:lvl8pPr marL="3779672" indent="0">
              <a:buNone/>
              <a:defRPr sz="1890" b="1"/>
            </a:lvl8pPr>
            <a:lvl9pPr marL="4319626" indent="0">
              <a:buNone/>
              <a:defRPr sz="1890" b="1"/>
            </a:lvl9pPr>
          </a:lstStyle>
          <a:p>
            <a:pPr lvl="0"/>
            <a:r>
              <a:rPr lang="en-US" smtClean="0"/>
              <a:t>Click to edit Master text styles</a:t>
            </a:r>
          </a:p>
        </p:txBody>
      </p:sp>
      <p:sp>
        <p:nvSpPr>
          <p:cNvPr id="4" name="Content Placeholder 3"/>
          <p:cNvSpPr>
            <a:spLocks noGrp="1"/>
          </p:cNvSpPr>
          <p:nvPr>
            <p:ph sz="half" idx="2"/>
          </p:nvPr>
        </p:nvSpPr>
        <p:spPr>
          <a:xfrm>
            <a:off x="991891" y="2958540"/>
            <a:ext cx="6091965" cy="43515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290108" y="1985485"/>
            <a:ext cx="6121966" cy="973055"/>
          </a:xfrm>
        </p:spPr>
        <p:txBody>
          <a:bodyPr anchor="b"/>
          <a:lstStyle>
            <a:lvl1pPr marL="0" indent="0">
              <a:buNone/>
              <a:defRPr sz="2834" b="1"/>
            </a:lvl1pPr>
            <a:lvl2pPr marL="539953" indent="0">
              <a:buNone/>
              <a:defRPr sz="2362" b="1"/>
            </a:lvl2pPr>
            <a:lvl3pPr marL="1079906" indent="0">
              <a:buNone/>
              <a:defRPr sz="2126" b="1"/>
            </a:lvl3pPr>
            <a:lvl4pPr marL="1619860" indent="0">
              <a:buNone/>
              <a:defRPr sz="1890" b="1"/>
            </a:lvl4pPr>
            <a:lvl5pPr marL="2159813" indent="0">
              <a:buNone/>
              <a:defRPr sz="1890" b="1"/>
            </a:lvl5pPr>
            <a:lvl6pPr marL="2699766" indent="0">
              <a:buNone/>
              <a:defRPr sz="1890" b="1"/>
            </a:lvl6pPr>
            <a:lvl7pPr marL="3239719" indent="0">
              <a:buNone/>
              <a:defRPr sz="1890" b="1"/>
            </a:lvl7pPr>
            <a:lvl8pPr marL="3779672" indent="0">
              <a:buNone/>
              <a:defRPr sz="1890" b="1"/>
            </a:lvl8pPr>
            <a:lvl9pPr marL="4319626" indent="0">
              <a:buNone/>
              <a:defRPr sz="1890" b="1"/>
            </a:lvl9pPr>
          </a:lstStyle>
          <a:p>
            <a:pPr lvl="0"/>
            <a:r>
              <a:rPr lang="en-US" smtClean="0"/>
              <a:t>Click to edit Master text styles</a:t>
            </a:r>
          </a:p>
        </p:txBody>
      </p:sp>
      <p:sp>
        <p:nvSpPr>
          <p:cNvPr id="6" name="Content Placeholder 5"/>
          <p:cNvSpPr>
            <a:spLocks noGrp="1"/>
          </p:cNvSpPr>
          <p:nvPr>
            <p:ph sz="quarter" idx="4"/>
          </p:nvPr>
        </p:nvSpPr>
        <p:spPr>
          <a:xfrm>
            <a:off x="7290108" y="2958540"/>
            <a:ext cx="6121966" cy="43515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CA6A343-85A3-46B9-A311-74F62496568C}" type="datetimeFigureOut">
              <a:rPr lang="nl-NL" smtClean="0"/>
              <a:t>2-11-2015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1998068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CA6A343-85A3-46B9-A311-74F62496568C}" type="datetimeFigureOut">
              <a:rPr lang="nl-NL" smtClean="0"/>
              <a:t>2-11-2015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110835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6A343-85A3-46B9-A311-74F62496568C}" type="datetimeFigureOut">
              <a:rPr lang="nl-NL" smtClean="0"/>
              <a:t>2-11-2015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71968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1891" y="539962"/>
            <a:ext cx="4644443" cy="1889866"/>
          </a:xfrm>
        </p:spPr>
        <p:txBody>
          <a:bodyPr anchor="b"/>
          <a:lstStyle>
            <a:lvl1pPr>
              <a:defRPr sz="3779"/>
            </a:lvl1pPr>
          </a:lstStyle>
          <a:p>
            <a:r>
              <a:rPr lang="en-US" smtClean="0"/>
              <a:t>Click to edit Master title style</a:t>
            </a:r>
            <a:endParaRPr lang="en-US" dirty="0"/>
          </a:p>
        </p:txBody>
      </p:sp>
      <p:sp>
        <p:nvSpPr>
          <p:cNvPr id="3" name="Content Placeholder 2"/>
          <p:cNvSpPr>
            <a:spLocks noGrp="1"/>
          </p:cNvSpPr>
          <p:nvPr>
            <p:ph idx="1"/>
          </p:nvPr>
        </p:nvSpPr>
        <p:spPr>
          <a:xfrm>
            <a:off x="6121966" y="1166168"/>
            <a:ext cx="7290108" cy="5755841"/>
          </a:xfrm>
        </p:spPr>
        <p:txBody>
          <a:bodyPr/>
          <a:lstStyle>
            <a:lvl1pPr>
              <a:defRPr sz="3779"/>
            </a:lvl1pPr>
            <a:lvl2pPr>
              <a:defRPr sz="3307"/>
            </a:lvl2pPr>
            <a:lvl3pPr>
              <a:defRPr sz="2834"/>
            </a:lvl3pPr>
            <a:lvl4pPr>
              <a:defRPr sz="2362"/>
            </a:lvl4pPr>
            <a:lvl5pPr>
              <a:defRPr sz="2362"/>
            </a:lvl5pPr>
            <a:lvl6pPr>
              <a:defRPr sz="2362"/>
            </a:lvl6pPr>
            <a:lvl7pPr>
              <a:defRPr sz="2362"/>
            </a:lvl7pPr>
            <a:lvl8pPr>
              <a:defRPr sz="2362"/>
            </a:lvl8pPr>
            <a:lvl9pPr>
              <a:defRPr sz="23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91891" y="2429828"/>
            <a:ext cx="4644443" cy="4501556"/>
          </a:xfrm>
        </p:spPr>
        <p:txBody>
          <a:bodyPr/>
          <a:lstStyle>
            <a:lvl1pPr marL="0" indent="0">
              <a:buNone/>
              <a:defRPr sz="1890"/>
            </a:lvl1pPr>
            <a:lvl2pPr marL="539953" indent="0">
              <a:buNone/>
              <a:defRPr sz="1653"/>
            </a:lvl2pPr>
            <a:lvl3pPr marL="1079906" indent="0">
              <a:buNone/>
              <a:defRPr sz="1417"/>
            </a:lvl3pPr>
            <a:lvl4pPr marL="1619860" indent="0">
              <a:buNone/>
              <a:defRPr sz="1181"/>
            </a:lvl4pPr>
            <a:lvl5pPr marL="2159813" indent="0">
              <a:buNone/>
              <a:defRPr sz="1181"/>
            </a:lvl5pPr>
            <a:lvl6pPr marL="2699766" indent="0">
              <a:buNone/>
              <a:defRPr sz="1181"/>
            </a:lvl6pPr>
            <a:lvl7pPr marL="3239719" indent="0">
              <a:buNone/>
              <a:defRPr sz="1181"/>
            </a:lvl7pPr>
            <a:lvl8pPr marL="3779672" indent="0">
              <a:buNone/>
              <a:defRPr sz="1181"/>
            </a:lvl8pPr>
            <a:lvl9pPr marL="4319626" indent="0">
              <a:buNone/>
              <a:defRPr sz="118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A6A343-85A3-46B9-A311-74F62496568C}" type="datetimeFigureOut">
              <a:rPr lang="nl-NL" smtClean="0"/>
              <a:t>2-11-2015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4041503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1891" y="539962"/>
            <a:ext cx="4644443" cy="1889866"/>
          </a:xfrm>
        </p:spPr>
        <p:txBody>
          <a:bodyPr anchor="b"/>
          <a:lstStyle>
            <a:lvl1pPr>
              <a:defRPr sz="3779"/>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121966" y="1166168"/>
            <a:ext cx="7290108" cy="5755841"/>
          </a:xfrm>
        </p:spPr>
        <p:txBody>
          <a:bodyPr anchor="t"/>
          <a:lstStyle>
            <a:lvl1pPr marL="0" indent="0">
              <a:buNone/>
              <a:defRPr sz="3779"/>
            </a:lvl1pPr>
            <a:lvl2pPr marL="539953" indent="0">
              <a:buNone/>
              <a:defRPr sz="3307"/>
            </a:lvl2pPr>
            <a:lvl3pPr marL="1079906" indent="0">
              <a:buNone/>
              <a:defRPr sz="2834"/>
            </a:lvl3pPr>
            <a:lvl4pPr marL="1619860" indent="0">
              <a:buNone/>
              <a:defRPr sz="2362"/>
            </a:lvl4pPr>
            <a:lvl5pPr marL="2159813" indent="0">
              <a:buNone/>
              <a:defRPr sz="2362"/>
            </a:lvl5pPr>
            <a:lvl6pPr marL="2699766" indent="0">
              <a:buNone/>
              <a:defRPr sz="2362"/>
            </a:lvl6pPr>
            <a:lvl7pPr marL="3239719" indent="0">
              <a:buNone/>
              <a:defRPr sz="2362"/>
            </a:lvl7pPr>
            <a:lvl8pPr marL="3779672" indent="0">
              <a:buNone/>
              <a:defRPr sz="2362"/>
            </a:lvl8pPr>
            <a:lvl9pPr marL="4319626" indent="0">
              <a:buNone/>
              <a:defRPr sz="2362"/>
            </a:lvl9pPr>
          </a:lstStyle>
          <a:p>
            <a:r>
              <a:rPr lang="en-US" dirty="0" smtClean="0"/>
              <a:t>Click icon to add picture</a:t>
            </a:r>
            <a:endParaRPr lang="en-US" dirty="0"/>
          </a:p>
        </p:txBody>
      </p:sp>
      <p:sp>
        <p:nvSpPr>
          <p:cNvPr id="4" name="Text Placeholder 3"/>
          <p:cNvSpPr>
            <a:spLocks noGrp="1"/>
          </p:cNvSpPr>
          <p:nvPr>
            <p:ph type="body" sz="half" idx="2"/>
          </p:nvPr>
        </p:nvSpPr>
        <p:spPr>
          <a:xfrm>
            <a:off x="991891" y="2429828"/>
            <a:ext cx="4644443" cy="4501556"/>
          </a:xfrm>
        </p:spPr>
        <p:txBody>
          <a:bodyPr/>
          <a:lstStyle>
            <a:lvl1pPr marL="0" indent="0">
              <a:buNone/>
              <a:defRPr sz="1890"/>
            </a:lvl1pPr>
            <a:lvl2pPr marL="539953" indent="0">
              <a:buNone/>
              <a:defRPr sz="1653"/>
            </a:lvl2pPr>
            <a:lvl3pPr marL="1079906" indent="0">
              <a:buNone/>
              <a:defRPr sz="1417"/>
            </a:lvl3pPr>
            <a:lvl4pPr marL="1619860" indent="0">
              <a:buNone/>
              <a:defRPr sz="1181"/>
            </a:lvl4pPr>
            <a:lvl5pPr marL="2159813" indent="0">
              <a:buNone/>
              <a:defRPr sz="1181"/>
            </a:lvl5pPr>
            <a:lvl6pPr marL="2699766" indent="0">
              <a:buNone/>
              <a:defRPr sz="1181"/>
            </a:lvl6pPr>
            <a:lvl7pPr marL="3239719" indent="0">
              <a:buNone/>
              <a:defRPr sz="1181"/>
            </a:lvl7pPr>
            <a:lvl8pPr marL="3779672" indent="0">
              <a:buNone/>
              <a:defRPr sz="1181"/>
            </a:lvl8pPr>
            <a:lvl9pPr marL="4319626" indent="0">
              <a:buNone/>
              <a:defRPr sz="118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A6A343-85A3-46B9-A311-74F62496568C}" type="datetimeFigureOut">
              <a:rPr lang="nl-NL" smtClean="0"/>
              <a:t>2-11-2015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7D9215C-3A82-40ED-9E83-CB21DA54D377}" type="slidenum">
              <a:rPr lang="nl-NL" smtClean="0"/>
              <a:t>‹#›</a:t>
            </a:fld>
            <a:endParaRPr lang="nl-NL"/>
          </a:p>
        </p:txBody>
      </p:sp>
    </p:spTree>
    <p:extLst>
      <p:ext uri="{BB962C8B-B14F-4D97-AF65-F5344CB8AC3E}">
        <p14:creationId xmlns:p14="http://schemas.microsoft.com/office/powerpoint/2010/main" val="209249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015" y="431220"/>
            <a:ext cx="12420184" cy="156551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90015" y="2156097"/>
            <a:ext cx="12420184" cy="51390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015" y="7506968"/>
            <a:ext cx="3240048" cy="431219"/>
          </a:xfrm>
          <a:prstGeom prst="rect">
            <a:avLst/>
          </a:prstGeom>
        </p:spPr>
        <p:txBody>
          <a:bodyPr vert="horz" lIns="91440" tIns="45720" rIns="91440" bIns="45720" rtlCol="0" anchor="ctr"/>
          <a:lstStyle>
            <a:lvl1pPr algn="l">
              <a:defRPr sz="1417">
                <a:solidFill>
                  <a:schemeClr val="tx1">
                    <a:tint val="75000"/>
                  </a:schemeClr>
                </a:solidFill>
              </a:defRPr>
            </a:lvl1pPr>
          </a:lstStyle>
          <a:p>
            <a:fld id="{C764DE79-268F-4C1A-8933-263129D2AF90}" type="datetimeFigureOut">
              <a:rPr lang="en-US" smtClean="0"/>
              <a:t>11/2/2015</a:t>
            </a:fld>
            <a:endParaRPr lang="en-US" dirty="0"/>
          </a:p>
        </p:txBody>
      </p:sp>
      <p:sp>
        <p:nvSpPr>
          <p:cNvPr id="5" name="Footer Placeholder 4"/>
          <p:cNvSpPr>
            <a:spLocks noGrp="1"/>
          </p:cNvSpPr>
          <p:nvPr>
            <p:ph type="ftr" sz="quarter" idx="3"/>
          </p:nvPr>
        </p:nvSpPr>
        <p:spPr>
          <a:xfrm>
            <a:off x="4770071" y="7506968"/>
            <a:ext cx="4860072" cy="431219"/>
          </a:xfrm>
          <a:prstGeom prst="rect">
            <a:avLst/>
          </a:prstGeom>
        </p:spPr>
        <p:txBody>
          <a:bodyPr vert="horz" lIns="91440" tIns="45720" rIns="91440" bIns="45720"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170150" y="7506968"/>
            <a:ext cx="3240048" cy="431219"/>
          </a:xfrm>
          <a:prstGeom prst="rect">
            <a:avLst/>
          </a:prstGeom>
        </p:spPr>
        <p:txBody>
          <a:bodyPr vert="horz" lIns="91440" tIns="45720" rIns="91440" bIns="45720" rtlCol="0" anchor="ctr"/>
          <a:lstStyle>
            <a:lvl1pPr algn="r">
              <a:defRPr sz="1417">
                <a:solidFill>
                  <a:schemeClr val="tx1">
                    <a:tint val="75000"/>
                  </a:schemeClr>
                </a:solidFill>
              </a:defRPr>
            </a:lvl1pPr>
          </a:lstStyle>
          <a:p>
            <a:fld id="{F7D9215C-3A82-40ED-9E83-CB21DA54D377}" type="slidenum">
              <a:rPr lang="nl-NL" smtClean="0"/>
              <a:t>‹#›</a:t>
            </a:fld>
            <a:endParaRPr lang="nl-NL"/>
          </a:p>
        </p:txBody>
      </p:sp>
    </p:spTree>
    <p:extLst>
      <p:ext uri="{BB962C8B-B14F-4D97-AF65-F5344CB8AC3E}">
        <p14:creationId xmlns:p14="http://schemas.microsoft.com/office/powerpoint/2010/main" val="26304911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079906" rtl="0" eaLnBrk="1" latinLnBrk="0" hangingPunct="1">
        <a:lnSpc>
          <a:spcPct val="90000"/>
        </a:lnSpc>
        <a:spcBef>
          <a:spcPct val="0"/>
        </a:spcBef>
        <a:buNone/>
        <a:defRPr sz="5196" kern="1200">
          <a:solidFill>
            <a:schemeClr val="tx1"/>
          </a:solidFill>
          <a:latin typeface="+mj-lt"/>
          <a:ea typeface="+mj-ea"/>
          <a:cs typeface="+mj-cs"/>
        </a:defRPr>
      </a:lvl1pPr>
    </p:titleStyle>
    <p:bodyStyle>
      <a:lvl1pPr marL="269977" indent="-269977" algn="l" defTabSz="1079906" rtl="0" eaLnBrk="1" latinLnBrk="0" hangingPunct="1">
        <a:lnSpc>
          <a:spcPct val="90000"/>
        </a:lnSpc>
        <a:spcBef>
          <a:spcPts val="1181"/>
        </a:spcBef>
        <a:buFont typeface="Arial" panose="020B0604020202020204" pitchFamily="34" charset="0"/>
        <a:buChar char="•"/>
        <a:defRPr sz="3307" kern="1200">
          <a:solidFill>
            <a:schemeClr val="tx1"/>
          </a:solidFill>
          <a:latin typeface="+mn-lt"/>
          <a:ea typeface="+mn-ea"/>
          <a:cs typeface="+mn-cs"/>
        </a:defRPr>
      </a:lvl1pPr>
      <a:lvl2pPr marL="809930" indent="-269977" algn="l" defTabSz="1079906" rtl="0" eaLnBrk="1" latinLnBrk="0" hangingPunct="1">
        <a:lnSpc>
          <a:spcPct val="90000"/>
        </a:lnSpc>
        <a:spcBef>
          <a:spcPts val="591"/>
        </a:spcBef>
        <a:buFont typeface="Arial" panose="020B0604020202020204" pitchFamily="34" charset="0"/>
        <a:buChar char="•"/>
        <a:defRPr sz="2834" kern="1200">
          <a:solidFill>
            <a:schemeClr val="tx1"/>
          </a:solidFill>
          <a:latin typeface="+mn-lt"/>
          <a:ea typeface="+mn-ea"/>
          <a:cs typeface="+mn-cs"/>
        </a:defRPr>
      </a:lvl2pPr>
      <a:lvl3pPr marL="1349883" indent="-269977" algn="l" defTabSz="1079906" rtl="0" eaLnBrk="1" latinLnBrk="0" hangingPunct="1">
        <a:lnSpc>
          <a:spcPct val="90000"/>
        </a:lnSpc>
        <a:spcBef>
          <a:spcPts val="591"/>
        </a:spcBef>
        <a:buFont typeface="Arial" panose="020B0604020202020204" pitchFamily="34" charset="0"/>
        <a:buChar char="•"/>
        <a:defRPr sz="2362" kern="1200">
          <a:solidFill>
            <a:schemeClr val="tx1"/>
          </a:solidFill>
          <a:latin typeface="+mn-lt"/>
          <a:ea typeface="+mn-ea"/>
          <a:cs typeface="+mn-cs"/>
        </a:defRPr>
      </a:lvl3pPr>
      <a:lvl4pPr marL="1889836"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4pPr>
      <a:lvl5pPr marL="2429789"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5pPr>
      <a:lvl6pPr marL="2969743"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6pPr>
      <a:lvl7pPr marL="3509696"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7pPr>
      <a:lvl8pPr marL="4049649"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8pPr>
      <a:lvl9pPr marL="4589602"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9pPr>
    </p:bodyStyle>
    <p:otherStyle>
      <a:defPPr>
        <a:defRPr lang="en-US"/>
      </a:defPPr>
      <a:lvl1pPr marL="0" algn="l" defTabSz="1079906" rtl="0" eaLnBrk="1" latinLnBrk="0" hangingPunct="1">
        <a:defRPr sz="2126" kern="1200">
          <a:solidFill>
            <a:schemeClr val="tx1"/>
          </a:solidFill>
          <a:latin typeface="+mn-lt"/>
          <a:ea typeface="+mn-ea"/>
          <a:cs typeface="+mn-cs"/>
        </a:defRPr>
      </a:lvl1pPr>
      <a:lvl2pPr marL="539953" algn="l" defTabSz="1079906" rtl="0" eaLnBrk="1" latinLnBrk="0" hangingPunct="1">
        <a:defRPr sz="2126" kern="1200">
          <a:solidFill>
            <a:schemeClr val="tx1"/>
          </a:solidFill>
          <a:latin typeface="+mn-lt"/>
          <a:ea typeface="+mn-ea"/>
          <a:cs typeface="+mn-cs"/>
        </a:defRPr>
      </a:lvl2pPr>
      <a:lvl3pPr marL="1079906" algn="l" defTabSz="1079906" rtl="0" eaLnBrk="1" latinLnBrk="0" hangingPunct="1">
        <a:defRPr sz="2126" kern="1200">
          <a:solidFill>
            <a:schemeClr val="tx1"/>
          </a:solidFill>
          <a:latin typeface="+mn-lt"/>
          <a:ea typeface="+mn-ea"/>
          <a:cs typeface="+mn-cs"/>
        </a:defRPr>
      </a:lvl3pPr>
      <a:lvl4pPr marL="1619860" algn="l" defTabSz="1079906" rtl="0" eaLnBrk="1" latinLnBrk="0" hangingPunct="1">
        <a:defRPr sz="2126" kern="1200">
          <a:solidFill>
            <a:schemeClr val="tx1"/>
          </a:solidFill>
          <a:latin typeface="+mn-lt"/>
          <a:ea typeface="+mn-ea"/>
          <a:cs typeface="+mn-cs"/>
        </a:defRPr>
      </a:lvl4pPr>
      <a:lvl5pPr marL="2159813" algn="l" defTabSz="1079906" rtl="0" eaLnBrk="1" latinLnBrk="0" hangingPunct="1">
        <a:defRPr sz="2126" kern="1200">
          <a:solidFill>
            <a:schemeClr val="tx1"/>
          </a:solidFill>
          <a:latin typeface="+mn-lt"/>
          <a:ea typeface="+mn-ea"/>
          <a:cs typeface="+mn-cs"/>
        </a:defRPr>
      </a:lvl5pPr>
      <a:lvl6pPr marL="2699766" algn="l" defTabSz="1079906" rtl="0" eaLnBrk="1" latinLnBrk="0" hangingPunct="1">
        <a:defRPr sz="2126" kern="1200">
          <a:solidFill>
            <a:schemeClr val="tx1"/>
          </a:solidFill>
          <a:latin typeface="+mn-lt"/>
          <a:ea typeface="+mn-ea"/>
          <a:cs typeface="+mn-cs"/>
        </a:defRPr>
      </a:lvl6pPr>
      <a:lvl7pPr marL="3239719" algn="l" defTabSz="1079906" rtl="0" eaLnBrk="1" latinLnBrk="0" hangingPunct="1">
        <a:defRPr sz="2126" kern="1200">
          <a:solidFill>
            <a:schemeClr val="tx1"/>
          </a:solidFill>
          <a:latin typeface="+mn-lt"/>
          <a:ea typeface="+mn-ea"/>
          <a:cs typeface="+mn-cs"/>
        </a:defRPr>
      </a:lvl7pPr>
      <a:lvl8pPr marL="3779672" algn="l" defTabSz="1079906" rtl="0" eaLnBrk="1" latinLnBrk="0" hangingPunct="1">
        <a:defRPr sz="2126" kern="1200">
          <a:solidFill>
            <a:schemeClr val="tx1"/>
          </a:solidFill>
          <a:latin typeface="+mn-lt"/>
          <a:ea typeface="+mn-ea"/>
          <a:cs typeface="+mn-cs"/>
        </a:defRPr>
      </a:lvl8pPr>
      <a:lvl9pPr marL="4319626" algn="l" defTabSz="1079906" rtl="0" eaLnBrk="1" latinLnBrk="0" hangingPunct="1">
        <a:defRPr sz="212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2.png"/><Relationship Id="rId7" Type="http://schemas.openxmlformats.org/officeDocument/2006/relationships/image" Target="../media/image17.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rot="18900000">
            <a:off x="11235428" y="318762"/>
            <a:ext cx="5626970" cy="6618848"/>
          </a:xfrm>
          <a:custGeom>
            <a:avLst/>
            <a:gdLst>
              <a:gd name="connsiteX0" fmla="*/ 3924657 w 4764506"/>
              <a:gd name="connsiteY0" fmla="*/ 0 h 5604356"/>
              <a:gd name="connsiteX1" fmla="*/ 4764506 w 4764506"/>
              <a:gd name="connsiteY1" fmla="*/ 839849 h 5604356"/>
              <a:gd name="connsiteX2" fmla="*/ 0 w 4764506"/>
              <a:gd name="connsiteY2" fmla="*/ 5604356 h 5604356"/>
              <a:gd name="connsiteX3" fmla="*/ 0 w 4764506"/>
              <a:gd name="connsiteY3" fmla="*/ 0 h 5604356"/>
            </a:gdLst>
            <a:ahLst/>
            <a:cxnLst>
              <a:cxn ang="0">
                <a:pos x="connsiteX0" y="connsiteY0"/>
              </a:cxn>
              <a:cxn ang="0">
                <a:pos x="connsiteX1" y="connsiteY1"/>
              </a:cxn>
              <a:cxn ang="0">
                <a:pos x="connsiteX2" y="connsiteY2"/>
              </a:cxn>
              <a:cxn ang="0">
                <a:pos x="connsiteX3" y="connsiteY3"/>
              </a:cxn>
            </a:cxnLst>
            <a:rect l="l" t="t" r="r" b="b"/>
            <a:pathLst>
              <a:path w="4764506" h="5604356">
                <a:moveTo>
                  <a:pt x="3924657" y="0"/>
                </a:moveTo>
                <a:lnTo>
                  <a:pt x="4764506" y="839849"/>
                </a:lnTo>
                <a:lnTo>
                  <a:pt x="0" y="5604356"/>
                </a:lnTo>
                <a:lnTo>
                  <a:pt x="0" y="0"/>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4" name="Freeform 23"/>
          <p:cNvSpPr/>
          <p:nvPr/>
        </p:nvSpPr>
        <p:spPr>
          <a:xfrm rot="18900000">
            <a:off x="7446315" y="-2424977"/>
            <a:ext cx="4849952" cy="4849952"/>
          </a:xfrm>
          <a:custGeom>
            <a:avLst/>
            <a:gdLst>
              <a:gd name="connsiteX0" fmla="*/ 0 w 4106584"/>
              <a:gd name="connsiteY0" fmla="*/ 0 h 4106584"/>
              <a:gd name="connsiteX1" fmla="*/ 4106584 w 4106584"/>
              <a:gd name="connsiteY1" fmla="*/ 4106584 h 4106584"/>
              <a:gd name="connsiteX2" fmla="*/ 0 w 4106584"/>
              <a:gd name="connsiteY2" fmla="*/ 4106584 h 4106584"/>
            </a:gdLst>
            <a:ahLst/>
            <a:cxnLst>
              <a:cxn ang="0">
                <a:pos x="connsiteX0" y="connsiteY0"/>
              </a:cxn>
              <a:cxn ang="0">
                <a:pos x="connsiteX1" y="connsiteY1"/>
              </a:cxn>
              <a:cxn ang="0">
                <a:pos x="connsiteX2" y="connsiteY2"/>
              </a:cxn>
            </a:cxnLst>
            <a:rect l="l" t="t" r="r" b="b"/>
            <a:pathLst>
              <a:path w="4106584" h="4106584">
                <a:moveTo>
                  <a:pt x="0" y="0"/>
                </a:moveTo>
                <a:lnTo>
                  <a:pt x="4106584" y="4106584"/>
                </a:lnTo>
                <a:lnTo>
                  <a:pt x="0" y="4106584"/>
                </a:lnTo>
                <a:close/>
              </a:path>
            </a:pathLst>
          </a:cu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38" name="Freeform 37"/>
          <p:cNvSpPr/>
          <p:nvPr/>
        </p:nvSpPr>
        <p:spPr>
          <a:xfrm rot="18900000">
            <a:off x="634368" y="6591270"/>
            <a:ext cx="3016309" cy="3016311"/>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37" name="Freeform 36"/>
          <p:cNvSpPr/>
          <p:nvPr/>
        </p:nvSpPr>
        <p:spPr>
          <a:xfrm rot="18900000">
            <a:off x="-1340223" y="4380061"/>
            <a:ext cx="3022711" cy="3504997"/>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8" name="Freeform 27"/>
          <p:cNvSpPr/>
          <p:nvPr/>
        </p:nvSpPr>
        <p:spPr>
          <a:xfrm rot="18900000">
            <a:off x="9191947" y="5892942"/>
            <a:ext cx="4462370" cy="4293693"/>
          </a:xfrm>
          <a:custGeom>
            <a:avLst/>
            <a:gdLst>
              <a:gd name="connsiteX0" fmla="*/ 3778408 w 3778408"/>
              <a:gd name="connsiteY0" fmla="*/ 0 h 3635585"/>
              <a:gd name="connsiteX1" fmla="*/ 3778408 w 3778408"/>
              <a:gd name="connsiteY1" fmla="*/ 3492762 h 3635585"/>
              <a:gd name="connsiteX2" fmla="*/ 3635585 w 3778408"/>
              <a:gd name="connsiteY2" fmla="*/ 3635585 h 3635585"/>
              <a:gd name="connsiteX3" fmla="*/ 0 w 3778408"/>
              <a:gd name="connsiteY3" fmla="*/ 0 h 3635585"/>
            </a:gdLst>
            <a:ahLst/>
            <a:cxnLst>
              <a:cxn ang="0">
                <a:pos x="connsiteX0" y="connsiteY0"/>
              </a:cxn>
              <a:cxn ang="0">
                <a:pos x="connsiteX1" y="connsiteY1"/>
              </a:cxn>
              <a:cxn ang="0">
                <a:pos x="connsiteX2" y="connsiteY2"/>
              </a:cxn>
              <a:cxn ang="0">
                <a:pos x="connsiteX3" y="connsiteY3"/>
              </a:cxn>
            </a:cxnLst>
            <a:rect l="l" t="t" r="r" b="b"/>
            <a:pathLst>
              <a:path w="3778408" h="3635585">
                <a:moveTo>
                  <a:pt x="3778408" y="0"/>
                </a:moveTo>
                <a:lnTo>
                  <a:pt x="3778408" y="3492762"/>
                </a:lnTo>
                <a:lnTo>
                  <a:pt x="3635585" y="3635585"/>
                </a:lnTo>
                <a:lnTo>
                  <a:pt x="0" y="0"/>
                </a:lnTo>
                <a:close/>
              </a:path>
            </a:pathLst>
          </a:custGeom>
          <a:solidFill>
            <a:schemeClr val="accent4"/>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32" name="Freeform 31"/>
          <p:cNvSpPr/>
          <p:nvPr/>
        </p:nvSpPr>
        <p:spPr>
          <a:xfrm rot="18900000">
            <a:off x="941706" y="-2310787"/>
            <a:ext cx="7531044" cy="11635171"/>
          </a:xfrm>
          <a:custGeom>
            <a:avLst/>
            <a:gdLst>
              <a:gd name="connsiteX0" fmla="*/ 2462209 w 6376737"/>
              <a:gd name="connsiteY0" fmla="*/ 0 h 9851811"/>
              <a:gd name="connsiteX1" fmla="*/ 6376737 w 6376737"/>
              <a:gd name="connsiteY1" fmla="*/ 3914528 h 9851811"/>
              <a:gd name="connsiteX2" fmla="*/ 6376737 w 6376737"/>
              <a:gd name="connsiteY2" fmla="*/ 9851811 h 9851811"/>
              <a:gd name="connsiteX3" fmla="*/ 2615344 w 6376737"/>
              <a:gd name="connsiteY3" fmla="*/ 9851811 h 9851811"/>
              <a:gd name="connsiteX4" fmla="*/ 1 w 6376737"/>
              <a:gd name="connsiteY4" fmla="*/ 7236468 h 9851811"/>
              <a:gd name="connsiteX5" fmla="*/ 0 w 6376737"/>
              <a:gd name="connsiteY5" fmla="*/ 2462209 h 985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6737" h="9851811">
                <a:moveTo>
                  <a:pt x="2462209" y="0"/>
                </a:moveTo>
                <a:lnTo>
                  <a:pt x="6376737" y="3914528"/>
                </a:lnTo>
                <a:lnTo>
                  <a:pt x="6376737" y="9851811"/>
                </a:lnTo>
                <a:lnTo>
                  <a:pt x="2615344" y="9851811"/>
                </a:lnTo>
                <a:lnTo>
                  <a:pt x="1" y="7236468"/>
                </a:lnTo>
                <a:lnTo>
                  <a:pt x="0" y="2462209"/>
                </a:lnTo>
                <a:close/>
              </a:path>
            </a:pathLst>
          </a:custGeom>
          <a:solidFill>
            <a:schemeClr val="bg1"/>
          </a:solidFill>
          <a:ln>
            <a:noFill/>
          </a:ln>
          <a:effectLst>
            <a:outerShdw blurRad="292100" dir="5400000" algn="t" rotWithShape="0">
              <a:prstClr val="black">
                <a:alpha val="45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42" name="Rectangle 41"/>
          <p:cNvSpPr/>
          <p:nvPr/>
        </p:nvSpPr>
        <p:spPr>
          <a:xfrm>
            <a:off x="2197559" y="3819129"/>
            <a:ext cx="7117943" cy="993605"/>
          </a:xfrm>
          <a:prstGeom prst="rect">
            <a:avLst/>
          </a:prstGeom>
        </p:spPr>
        <p:txBody>
          <a:bodyPr wrap="square">
            <a:spAutoFit/>
          </a:bodyPr>
          <a:lstStyle/>
          <a:p>
            <a:pPr algn="ctr">
              <a:lnSpc>
                <a:spcPct val="140000"/>
              </a:lnSpc>
            </a:pPr>
            <a:r>
              <a:rPr lang="en-US" sz="4724" dirty="0">
                <a:latin typeface="Roboto Light" charset="0"/>
                <a:ea typeface="Roboto Light" charset="0"/>
                <a:cs typeface="Roboto Light" charset="0"/>
              </a:rPr>
              <a:t>Material </a:t>
            </a:r>
            <a:r>
              <a:rPr lang="en-US" sz="4724" dirty="0" smtClean="0">
                <a:latin typeface="Roboto Light" charset="0"/>
                <a:ea typeface="Roboto Light" charset="0"/>
                <a:cs typeface="Roboto Light" charset="0"/>
              </a:rPr>
              <a:t>Design</a:t>
            </a:r>
            <a:endParaRPr lang="en-US" sz="4724" dirty="0">
              <a:latin typeface="Roboto Light" charset="0"/>
              <a:ea typeface="Roboto Light" charset="0"/>
              <a:cs typeface="Roboto Light" charset="0"/>
            </a:endParaRPr>
          </a:p>
        </p:txBody>
      </p:sp>
      <p:sp>
        <p:nvSpPr>
          <p:cNvPr id="43" name="Rectangle 42"/>
          <p:cNvSpPr/>
          <p:nvPr/>
        </p:nvSpPr>
        <p:spPr>
          <a:xfrm>
            <a:off x="2197559" y="4990685"/>
            <a:ext cx="7117943" cy="528478"/>
          </a:xfrm>
          <a:prstGeom prst="rect">
            <a:avLst/>
          </a:prstGeom>
        </p:spPr>
        <p:txBody>
          <a:bodyPr wrap="square">
            <a:spAutoFit/>
          </a:bodyPr>
          <a:lstStyle/>
          <a:p>
            <a:pPr algn="ctr"/>
            <a:r>
              <a:rPr lang="en-US" sz="2834" dirty="0" smtClean="0">
                <a:solidFill>
                  <a:schemeClr val="bg1">
                    <a:lumMod val="50000"/>
                  </a:schemeClr>
                </a:solidFill>
                <a:latin typeface="Roboto Thin" charset="0"/>
                <a:ea typeface="Roboto Thin" charset="0"/>
                <a:cs typeface="Roboto Thin" charset="0"/>
              </a:rPr>
              <a:t>Zach Hudson</a:t>
            </a:r>
            <a:endParaRPr lang="en-US" sz="2834" dirty="0">
              <a:solidFill>
                <a:schemeClr val="bg1">
                  <a:lumMod val="50000"/>
                </a:schemeClr>
              </a:solidFill>
              <a:latin typeface="Roboto Thin" charset="0"/>
              <a:ea typeface="Roboto Thin" charset="0"/>
              <a:cs typeface="Roboto Thin" charset="0"/>
            </a:endParaRPr>
          </a:p>
        </p:txBody>
      </p:sp>
      <p:grpSp>
        <p:nvGrpSpPr>
          <p:cNvPr id="11" name="Group 10"/>
          <p:cNvGrpSpPr/>
          <p:nvPr/>
        </p:nvGrpSpPr>
        <p:grpSpPr>
          <a:xfrm>
            <a:off x="986772" y="780551"/>
            <a:ext cx="799688" cy="725800"/>
            <a:chOff x="1585912" y="819150"/>
            <a:chExt cx="5143500" cy="4668265"/>
          </a:xfrm>
        </p:grpSpPr>
        <p:sp>
          <p:nvSpPr>
            <p:cNvPr id="12" name="Diamond 11"/>
            <p:cNvSpPr/>
            <p:nvPr/>
          </p:nvSpPr>
          <p:spPr>
            <a:xfrm>
              <a:off x="1585912" y="2687065"/>
              <a:ext cx="5143500" cy="2800350"/>
            </a:xfrm>
            <a:prstGeom prst="diamond">
              <a:avLst/>
            </a:pr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13" name="Freeform 12"/>
            <p:cNvSpPr/>
            <p:nvPr/>
          </p:nvSpPr>
          <p:spPr>
            <a:xfrm>
              <a:off x="2243137" y="2687065"/>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14" name="Diamond 13"/>
            <p:cNvSpPr/>
            <p:nvPr/>
          </p:nvSpPr>
          <p:spPr>
            <a:xfrm>
              <a:off x="1585912" y="1753108"/>
              <a:ext cx="5143500" cy="2800350"/>
            </a:xfrm>
            <a:prstGeom prst="diamond">
              <a:avLst/>
            </a:prstGeom>
            <a:solidFill>
              <a:schemeClr val="accent5"/>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15" name="Freeform 14"/>
            <p:cNvSpPr/>
            <p:nvPr/>
          </p:nvSpPr>
          <p:spPr>
            <a:xfrm>
              <a:off x="2243137" y="1753108"/>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accent4"/>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16" name="Diamond 15"/>
            <p:cNvSpPr/>
            <p:nvPr/>
          </p:nvSpPr>
          <p:spPr>
            <a:xfrm>
              <a:off x="1585912" y="819150"/>
              <a:ext cx="5143500" cy="2800350"/>
            </a:xfrm>
            <a:prstGeom prst="diamond">
              <a:avLst/>
            </a:pr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grpSp>
      <p:sp>
        <p:nvSpPr>
          <p:cNvPr id="2" name="TextBox 1"/>
          <p:cNvSpPr txBox="1"/>
          <p:nvPr/>
        </p:nvSpPr>
        <p:spPr>
          <a:xfrm>
            <a:off x="1986364" y="906484"/>
            <a:ext cx="3010228" cy="478721"/>
          </a:xfrm>
          <a:prstGeom prst="rect">
            <a:avLst/>
          </a:prstGeom>
          <a:noFill/>
        </p:spPr>
        <p:txBody>
          <a:bodyPr wrap="square" rtlCol="0">
            <a:spAutoFit/>
          </a:bodyPr>
          <a:lstStyle/>
          <a:p>
            <a:endParaRPr lang="en-US" sz="2511" dirty="0">
              <a:solidFill>
                <a:schemeClr val="bg2">
                  <a:lumMod val="7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61965062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p:cNvSpPr/>
          <p:nvPr/>
        </p:nvSpPr>
        <p:spPr>
          <a:xfrm>
            <a:off x="435586" y="1326588"/>
            <a:ext cx="13529040" cy="6595945"/>
          </a:xfrm>
          <a:prstGeom prst="rect">
            <a:avLst/>
          </a:prstGeom>
          <a:solidFill>
            <a:schemeClr val="bg1"/>
          </a:solidFill>
          <a:ln>
            <a:noFill/>
          </a:ln>
          <a:effectLst>
            <a:outerShdw blurRad="215900" algn="ctr" rotWithShape="0">
              <a:schemeClr val="tx1">
                <a:lumMod val="50000"/>
                <a:lumOff val="50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sp>
        <p:nvSpPr>
          <p:cNvPr id="5" name="Rectangle 4"/>
          <p:cNvSpPr/>
          <p:nvPr/>
        </p:nvSpPr>
        <p:spPr>
          <a:xfrm>
            <a:off x="617" y="-37999"/>
            <a:ext cx="14398978" cy="980790"/>
          </a:xfrm>
          <a:prstGeom prst="rect">
            <a:avLst/>
          </a:prstGeom>
          <a:ln>
            <a:noFill/>
          </a:ln>
          <a:effectLst>
            <a:outerShdw blurRad="50800" dist="38100" dir="5400000" algn="t" rotWithShape="0">
              <a:schemeClr val="tx1">
                <a:lumMod val="50000"/>
                <a:lumOff val="50000"/>
                <a:alpha val="25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251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20" y="96760"/>
            <a:ext cx="631205" cy="63120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78366" y="4382207"/>
            <a:ext cx="827550" cy="827550"/>
          </a:xfrm>
          <a:prstGeom prst="rect">
            <a:avLst/>
          </a:prstGeom>
        </p:spPr>
      </p:pic>
      <p:sp>
        <p:nvSpPr>
          <p:cNvPr id="2" name="TextBox 1"/>
          <p:cNvSpPr txBox="1"/>
          <p:nvPr/>
        </p:nvSpPr>
        <p:spPr>
          <a:xfrm>
            <a:off x="955040" y="96760"/>
            <a:ext cx="3200400" cy="646331"/>
          </a:xfrm>
          <a:prstGeom prst="rect">
            <a:avLst/>
          </a:prstGeom>
          <a:noFill/>
        </p:spPr>
        <p:txBody>
          <a:bodyPr wrap="square" rtlCol="0">
            <a:spAutoFit/>
          </a:bodyPr>
          <a:lstStyle/>
          <a:p>
            <a:r>
              <a:rPr lang="en-US" sz="3600" dirty="0" smtClean="0">
                <a:solidFill>
                  <a:schemeClr val="bg1"/>
                </a:solidFill>
              </a:rPr>
              <a:t>Material Design</a:t>
            </a:r>
            <a:endParaRPr lang="en-US" sz="3600" dirty="0">
              <a:solidFill>
                <a:schemeClr val="bg1"/>
              </a:solidFill>
            </a:endParaRPr>
          </a:p>
        </p:txBody>
      </p:sp>
      <p:sp>
        <p:nvSpPr>
          <p:cNvPr id="4" name="TextBox 3"/>
          <p:cNvSpPr txBox="1"/>
          <p:nvPr/>
        </p:nvSpPr>
        <p:spPr>
          <a:xfrm>
            <a:off x="955040" y="2099960"/>
            <a:ext cx="12466320" cy="3600986"/>
          </a:xfrm>
          <a:prstGeom prst="rect">
            <a:avLst/>
          </a:prstGeom>
          <a:noFill/>
        </p:spPr>
        <p:txBody>
          <a:bodyPr wrap="square" rtlCol="0">
            <a:spAutoFit/>
          </a:bodyPr>
          <a:lstStyle/>
          <a:p>
            <a:r>
              <a:rPr lang="en-US" sz="4800" dirty="0" smtClean="0"/>
              <a:t>What is it?</a:t>
            </a:r>
          </a:p>
          <a:p>
            <a:r>
              <a:rPr lang="en-US" sz="3600" dirty="0" smtClean="0">
                <a:solidFill>
                  <a:schemeClr val="bg1">
                    <a:lumMod val="50000"/>
                  </a:schemeClr>
                </a:solidFill>
              </a:rPr>
              <a:t>Material Design is Google’s design language for all of its applications, devices, and services. It involves the color, shape, movement, and even writing style of all of Google’s interfaces. It was inspired by paper and the physical characteristics it has, such as shadows and layering. </a:t>
            </a:r>
            <a:endParaRPr lang="en-US" sz="3200" dirty="0">
              <a:solidFill>
                <a:schemeClr val="bg1">
                  <a:lumMod val="50000"/>
                </a:schemeClr>
              </a:solidFill>
            </a:endParaRPr>
          </a:p>
        </p:txBody>
      </p:sp>
      <p:grpSp>
        <p:nvGrpSpPr>
          <p:cNvPr id="15" name="Group 14"/>
          <p:cNvGrpSpPr/>
          <p:nvPr/>
        </p:nvGrpSpPr>
        <p:grpSpPr>
          <a:xfrm>
            <a:off x="10323811" y="5374571"/>
            <a:ext cx="2423407" cy="2199494"/>
            <a:chOff x="1585912" y="819150"/>
            <a:chExt cx="5143500" cy="4668265"/>
          </a:xfrm>
        </p:grpSpPr>
        <p:sp>
          <p:nvSpPr>
            <p:cNvPr id="17" name="Diamond 16"/>
            <p:cNvSpPr/>
            <p:nvPr/>
          </p:nvSpPr>
          <p:spPr>
            <a:xfrm>
              <a:off x="1585912" y="2687065"/>
              <a:ext cx="5143500" cy="2800350"/>
            </a:xfrm>
            <a:prstGeom prst="diamond">
              <a:avLst/>
            </a:pr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0" name="Freeform 19"/>
            <p:cNvSpPr/>
            <p:nvPr/>
          </p:nvSpPr>
          <p:spPr>
            <a:xfrm>
              <a:off x="2243137" y="2687065"/>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1" name="Diamond 20"/>
            <p:cNvSpPr/>
            <p:nvPr/>
          </p:nvSpPr>
          <p:spPr>
            <a:xfrm>
              <a:off x="1585912" y="1753108"/>
              <a:ext cx="5143500" cy="2800350"/>
            </a:xfrm>
            <a:prstGeom prst="diamond">
              <a:avLst/>
            </a:prstGeom>
            <a:solidFill>
              <a:schemeClr val="accent5"/>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2" name="Freeform 21"/>
            <p:cNvSpPr/>
            <p:nvPr/>
          </p:nvSpPr>
          <p:spPr>
            <a:xfrm>
              <a:off x="2243137" y="1753108"/>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accent4"/>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3" name="Diamond 22"/>
            <p:cNvSpPr/>
            <p:nvPr/>
          </p:nvSpPr>
          <p:spPr>
            <a:xfrm>
              <a:off x="1585912" y="819150"/>
              <a:ext cx="5143500" cy="2800350"/>
            </a:xfrm>
            <a:prstGeom prst="diamond">
              <a:avLst/>
            </a:pr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grpSp>
    </p:spTree>
    <p:extLst>
      <p:ext uri="{BB962C8B-B14F-4D97-AF65-F5344CB8AC3E}">
        <p14:creationId xmlns:p14="http://schemas.microsoft.com/office/powerpoint/2010/main" val="2020425116"/>
      </p:ext>
    </p:extLst>
  </p:cSld>
  <p:clrMapOvr>
    <a:masterClrMapping/>
  </p:clrMapOvr>
  <p:transition spd="slow">
    <p:cover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p:cNvSpPr/>
          <p:nvPr/>
        </p:nvSpPr>
        <p:spPr>
          <a:xfrm>
            <a:off x="435586" y="1326588"/>
            <a:ext cx="13529040" cy="6595945"/>
          </a:xfrm>
          <a:prstGeom prst="rect">
            <a:avLst/>
          </a:prstGeom>
          <a:solidFill>
            <a:schemeClr val="bg1"/>
          </a:solidFill>
          <a:ln>
            <a:noFill/>
          </a:ln>
          <a:effectLst>
            <a:outerShdw blurRad="215900" algn="ctr" rotWithShape="0">
              <a:schemeClr val="tx1">
                <a:lumMod val="50000"/>
                <a:lumOff val="50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sp>
        <p:nvSpPr>
          <p:cNvPr id="5" name="Rectangle 4"/>
          <p:cNvSpPr/>
          <p:nvPr/>
        </p:nvSpPr>
        <p:spPr>
          <a:xfrm>
            <a:off x="617" y="-37999"/>
            <a:ext cx="14398978" cy="980790"/>
          </a:xfrm>
          <a:prstGeom prst="rect">
            <a:avLst/>
          </a:prstGeom>
          <a:ln>
            <a:noFill/>
          </a:ln>
          <a:effectLst>
            <a:outerShdw blurRad="50800" dist="38100" dir="5400000" algn="t" rotWithShape="0">
              <a:schemeClr val="tx1">
                <a:lumMod val="50000"/>
                <a:lumOff val="50000"/>
                <a:alpha val="25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2511"/>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20" y="96760"/>
            <a:ext cx="631205" cy="63120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78366" y="4382207"/>
            <a:ext cx="827550" cy="827550"/>
          </a:xfrm>
          <a:prstGeom prst="rect">
            <a:avLst/>
          </a:prstGeom>
        </p:spPr>
      </p:pic>
      <p:sp>
        <p:nvSpPr>
          <p:cNvPr id="2" name="TextBox 1"/>
          <p:cNvSpPr txBox="1"/>
          <p:nvPr/>
        </p:nvSpPr>
        <p:spPr>
          <a:xfrm>
            <a:off x="955040" y="96760"/>
            <a:ext cx="3200400" cy="646331"/>
          </a:xfrm>
          <a:prstGeom prst="rect">
            <a:avLst/>
          </a:prstGeom>
          <a:noFill/>
        </p:spPr>
        <p:txBody>
          <a:bodyPr wrap="square" rtlCol="0">
            <a:spAutoFit/>
          </a:bodyPr>
          <a:lstStyle/>
          <a:p>
            <a:r>
              <a:rPr lang="en-US" sz="3600" dirty="0" smtClean="0">
                <a:solidFill>
                  <a:schemeClr val="bg1"/>
                </a:solidFill>
              </a:rPr>
              <a:t>Material Design</a:t>
            </a:r>
            <a:endParaRPr lang="en-US" sz="3600" dirty="0">
              <a:solidFill>
                <a:schemeClr val="bg1"/>
              </a:solidFill>
            </a:endParaRPr>
          </a:p>
        </p:txBody>
      </p:sp>
      <p:sp>
        <p:nvSpPr>
          <p:cNvPr id="4" name="TextBox 3"/>
          <p:cNvSpPr txBox="1"/>
          <p:nvPr/>
        </p:nvSpPr>
        <p:spPr>
          <a:xfrm>
            <a:off x="955040" y="2099960"/>
            <a:ext cx="12466320" cy="3600986"/>
          </a:xfrm>
          <a:prstGeom prst="rect">
            <a:avLst/>
          </a:prstGeom>
          <a:noFill/>
        </p:spPr>
        <p:txBody>
          <a:bodyPr wrap="square" rtlCol="0">
            <a:spAutoFit/>
          </a:bodyPr>
          <a:lstStyle/>
          <a:p>
            <a:r>
              <a:rPr lang="en-US" sz="4800" dirty="0" smtClean="0"/>
              <a:t>What is it?</a:t>
            </a:r>
          </a:p>
          <a:p>
            <a:r>
              <a:rPr lang="en-US" sz="3600" dirty="0" smtClean="0">
                <a:solidFill>
                  <a:schemeClr val="bg1">
                    <a:lumMod val="50000"/>
                  </a:schemeClr>
                </a:solidFill>
              </a:rPr>
              <a:t>Material Design is Google’s design language for all of its applications, devices, and services. It involves the color, shape, and movement of all of Google’s interfaces. It was inspired by paper and the physical characteristics it has, such as shadows and layering. </a:t>
            </a:r>
            <a:endParaRPr lang="en-US" sz="3200" dirty="0">
              <a:solidFill>
                <a:schemeClr val="bg1">
                  <a:lumMod val="50000"/>
                </a:schemeClr>
              </a:solidFill>
            </a:endParaRPr>
          </a:p>
        </p:txBody>
      </p:sp>
      <p:grpSp>
        <p:nvGrpSpPr>
          <p:cNvPr id="15" name="Group 14"/>
          <p:cNvGrpSpPr/>
          <p:nvPr/>
        </p:nvGrpSpPr>
        <p:grpSpPr>
          <a:xfrm>
            <a:off x="10323811" y="5374571"/>
            <a:ext cx="2423407" cy="2199494"/>
            <a:chOff x="1585912" y="819150"/>
            <a:chExt cx="5143500" cy="4668265"/>
          </a:xfrm>
        </p:grpSpPr>
        <p:sp>
          <p:nvSpPr>
            <p:cNvPr id="17" name="Diamond 16"/>
            <p:cNvSpPr/>
            <p:nvPr/>
          </p:nvSpPr>
          <p:spPr>
            <a:xfrm>
              <a:off x="1585912" y="2687065"/>
              <a:ext cx="5143500" cy="2800350"/>
            </a:xfrm>
            <a:prstGeom prst="diamond">
              <a:avLst/>
            </a:pr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0" name="Freeform 19"/>
            <p:cNvSpPr/>
            <p:nvPr/>
          </p:nvSpPr>
          <p:spPr>
            <a:xfrm>
              <a:off x="2243137" y="2687065"/>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1" name="Diamond 20"/>
            <p:cNvSpPr/>
            <p:nvPr/>
          </p:nvSpPr>
          <p:spPr>
            <a:xfrm>
              <a:off x="1585912" y="1753108"/>
              <a:ext cx="5143500" cy="2800350"/>
            </a:xfrm>
            <a:prstGeom prst="diamond">
              <a:avLst/>
            </a:prstGeom>
            <a:solidFill>
              <a:schemeClr val="accent5"/>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2" name="Freeform 21"/>
            <p:cNvSpPr/>
            <p:nvPr/>
          </p:nvSpPr>
          <p:spPr>
            <a:xfrm>
              <a:off x="2243137" y="1753108"/>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accent4"/>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sp>
          <p:nvSpPr>
            <p:cNvPr id="23" name="Diamond 22"/>
            <p:cNvSpPr/>
            <p:nvPr/>
          </p:nvSpPr>
          <p:spPr>
            <a:xfrm>
              <a:off x="1585912" y="819150"/>
              <a:ext cx="5143500" cy="2800350"/>
            </a:xfrm>
            <a:prstGeom prst="diamond">
              <a:avLst/>
            </a:pr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11" dirty="0"/>
            </a:p>
          </p:txBody>
        </p:sp>
      </p:grpSp>
      <p:pic>
        <p:nvPicPr>
          <p:cNvPr id="6" name="Picture 5"/>
          <p:cNvPicPr>
            <a:picLocks noChangeAspect="1"/>
          </p:cNvPicPr>
          <p:nvPr/>
        </p:nvPicPr>
        <p:blipFill>
          <a:blip r:embed="rId4"/>
          <a:stretch>
            <a:fillRect/>
          </a:stretch>
        </p:blipFill>
        <p:spPr>
          <a:xfrm>
            <a:off x="-5991" y="-25817"/>
            <a:ext cx="14412193" cy="8151058"/>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48" y="172086"/>
            <a:ext cx="631205" cy="631205"/>
          </a:xfrm>
          <a:prstGeom prst="rect">
            <a:avLst/>
          </a:prstGeom>
        </p:spPr>
      </p:pic>
      <p:sp>
        <p:nvSpPr>
          <p:cNvPr id="24" name="Oval 23"/>
          <p:cNvSpPr/>
          <p:nvPr/>
        </p:nvSpPr>
        <p:spPr>
          <a:xfrm rot="10800000">
            <a:off x="202048" y="7088631"/>
            <a:ext cx="804451" cy="857604"/>
          </a:xfrm>
          <a:prstGeom prst="ellipse">
            <a:avLst/>
          </a:prstGeom>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sz="2511"/>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02051" y="7103661"/>
            <a:ext cx="827550" cy="827550"/>
          </a:xfrm>
          <a:prstGeom prst="rect">
            <a:avLst/>
          </a:prstGeom>
        </p:spPr>
      </p:pic>
      <p:sp>
        <p:nvSpPr>
          <p:cNvPr id="26" name="Rectangle 25"/>
          <p:cNvSpPr/>
          <p:nvPr/>
        </p:nvSpPr>
        <p:spPr>
          <a:xfrm>
            <a:off x="-6692" y="-15657"/>
            <a:ext cx="4514679" cy="8137425"/>
          </a:xfrm>
          <a:prstGeom prst="rect">
            <a:avLst/>
          </a:prstGeom>
          <a:solidFill>
            <a:schemeClr val="bg1"/>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dirty="0"/>
          </a:p>
        </p:txBody>
      </p:sp>
      <p:pic>
        <p:nvPicPr>
          <p:cNvPr id="27" name="Picture 2" descr="http://i.imgur.com/wt4NRq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991" y="-45382"/>
            <a:ext cx="4534298" cy="2827802"/>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4140101" y="2436325"/>
            <a:ext cx="804451" cy="797586"/>
            <a:chOff x="3493473" y="1999122"/>
            <a:chExt cx="681150" cy="726156"/>
          </a:xfrm>
        </p:grpSpPr>
        <p:sp>
          <p:nvSpPr>
            <p:cNvPr id="29" name="Oval 28"/>
            <p:cNvSpPr/>
            <p:nvPr/>
          </p:nvSpPr>
          <p:spPr>
            <a:xfrm>
              <a:off x="3493473" y="1999122"/>
              <a:ext cx="681150" cy="726156"/>
            </a:xfrm>
            <a:prstGeom prst="ellipse">
              <a:avLst/>
            </a:prstGeom>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sz="2511"/>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6541" y="2164693"/>
              <a:ext cx="395014" cy="395014"/>
            </a:xfrm>
            <a:prstGeom prst="rect">
              <a:avLst/>
            </a:prstGeom>
          </p:spPr>
        </p:pic>
      </p:grpSp>
      <p:sp>
        <p:nvSpPr>
          <p:cNvPr id="31" name="TextBox 30"/>
          <p:cNvSpPr txBox="1"/>
          <p:nvPr/>
        </p:nvSpPr>
        <p:spPr>
          <a:xfrm>
            <a:off x="833255" y="3098388"/>
            <a:ext cx="1289071" cy="478721"/>
          </a:xfrm>
          <a:prstGeom prst="rect">
            <a:avLst/>
          </a:prstGeom>
          <a:noFill/>
        </p:spPr>
        <p:txBody>
          <a:bodyPr wrap="none" rtlCol="0">
            <a:spAutoFit/>
          </a:bodyPr>
          <a:lstStyle/>
          <a:p>
            <a:r>
              <a:rPr lang="en-US" sz="2511" dirty="0" smtClean="0"/>
              <a:t>Material</a:t>
            </a:r>
            <a:endParaRPr lang="nl-NL" sz="2511" dirty="0"/>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441" y="7092849"/>
            <a:ext cx="431969" cy="431969"/>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0441" y="6102788"/>
            <a:ext cx="431969" cy="431969"/>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441" y="5114798"/>
            <a:ext cx="431969" cy="431969"/>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6224" y="3098388"/>
            <a:ext cx="436188" cy="436188"/>
          </a:xfrm>
          <a:prstGeom prst="rect">
            <a:avLst/>
          </a:prstGeom>
        </p:spPr>
      </p:pic>
      <p:sp>
        <p:nvSpPr>
          <p:cNvPr id="36" name="TextBox 35"/>
          <p:cNvSpPr txBox="1"/>
          <p:nvPr/>
        </p:nvSpPr>
        <p:spPr>
          <a:xfrm>
            <a:off x="833253" y="5106362"/>
            <a:ext cx="1623008" cy="478721"/>
          </a:xfrm>
          <a:prstGeom prst="rect">
            <a:avLst/>
          </a:prstGeom>
          <a:noFill/>
        </p:spPr>
        <p:txBody>
          <a:bodyPr wrap="none" rtlCol="0">
            <a:spAutoFit/>
          </a:bodyPr>
          <a:lstStyle/>
          <a:p>
            <a:r>
              <a:rPr lang="en-US" sz="2511" dirty="0" smtClean="0"/>
              <a:t>Movement</a:t>
            </a:r>
            <a:endParaRPr lang="nl-NL" sz="2511" dirty="0"/>
          </a:p>
        </p:txBody>
      </p:sp>
      <p:sp>
        <p:nvSpPr>
          <p:cNvPr id="37" name="TextBox 36"/>
          <p:cNvSpPr txBox="1"/>
          <p:nvPr/>
        </p:nvSpPr>
        <p:spPr>
          <a:xfrm>
            <a:off x="833253" y="6102788"/>
            <a:ext cx="1277657" cy="478721"/>
          </a:xfrm>
          <a:prstGeom prst="rect">
            <a:avLst/>
          </a:prstGeom>
          <a:noFill/>
        </p:spPr>
        <p:txBody>
          <a:bodyPr wrap="none" rtlCol="0">
            <a:spAutoFit/>
          </a:bodyPr>
          <a:lstStyle/>
          <a:p>
            <a:r>
              <a:rPr lang="en-US" sz="2511" dirty="0" smtClean="0"/>
              <a:t>Layering</a:t>
            </a:r>
            <a:endParaRPr lang="nl-NL" sz="2511" dirty="0"/>
          </a:p>
        </p:txBody>
      </p:sp>
      <p:sp>
        <p:nvSpPr>
          <p:cNvPr id="38" name="TextBox 37"/>
          <p:cNvSpPr txBox="1"/>
          <p:nvPr/>
        </p:nvSpPr>
        <p:spPr>
          <a:xfrm>
            <a:off x="833253" y="7088631"/>
            <a:ext cx="1091966" cy="478721"/>
          </a:xfrm>
          <a:prstGeom prst="rect">
            <a:avLst/>
          </a:prstGeom>
          <a:noFill/>
        </p:spPr>
        <p:txBody>
          <a:bodyPr wrap="none" rtlCol="0">
            <a:spAutoFit/>
          </a:bodyPr>
          <a:lstStyle/>
          <a:p>
            <a:r>
              <a:rPr lang="en-US" sz="2511" dirty="0" smtClean="0"/>
              <a:t>Coding</a:t>
            </a:r>
            <a:endParaRPr lang="nl-NL" sz="2511" dirty="0"/>
          </a:p>
        </p:txBody>
      </p:sp>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441" y="4087126"/>
            <a:ext cx="475121" cy="475121"/>
          </a:xfrm>
          <a:prstGeom prst="rect">
            <a:avLst/>
          </a:prstGeom>
        </p:spPr>
      </p:pic>
      <p:sp>
        <p:nvSpPr>
          <p:cNvPr id="40" name="TextBox 39"/>
          <p:cNvSpPr txBox="1"/>
          <p:nvPr/>
        </p:nvSpPr>
        <p:spPr>
          <a:xfrm>
            <a:off x="798723" y="4084231"/>
            <a:ext cx="881973" cy="478721"/>
          </a:xfrm>
          <a:prstGeom prst="rect">
            <a:avLst/>
          </a:prstGeom>
          <a:noFill/>
        </p:spPr>
        <p:txBody>
          <a:bodyPr wrap="none" rtlCol="0">
            <a:spAutoFit/>
          </a:bodyPr>
          <a:lstStyle/>
          <a:p>
            <a:r>
              <a:rPr lang="en-US" sz="2511" dirty="0" smtClean="0"/>
              <a:t>Color</a:t>
            </a:r>
            <a:endParaRPr lang="nl-NL" sz="2511" dirty="0"/>
          </a:p>
        </p:txBody>
      </p:sp>
      <p:sp>
        <p:nvSpPr>
          <p:cNvPr id="7" name="TextBox 6"/>
          <p:cNvSpPr txBox="1"/>
          <p:nvPr/>
        </p:nvSpPr>
        <p:spPr>
          <a:xfrm>
            <a:off x="94120" y="2019034"/>
            <a:ext cx="2617496" cy="584775"/>
          </a:xfrm>
          <a:prstGeom prst="rect">
            <a:avLst/>
          </a:prstGeom>
          <a:noFill/>
        </p:spPr>
        <p:txBody>
          <a:bodyPr wrap="square" rtlCol="0">
            <a:spAutoFit/>
          </a:bodyPr>
          <a:lstStyle/>
          <a:p>
            <a:r>
              <a:rPr lang="en-US" sz="3200" dirty="0" smtClean="0">
                <a:solidFill>
                  <a:schemeClr val="bg1"/>
                </a:solidFill>
              </a:rPr>
              <a:t>Topics</a:t>
            </a:r>
            <a:endParaRPr lang="en-US" sz="3200" dirty="0">
              <a:solidFill>
                <a:schemeClr val="bg1"/>
              </a:solidFill>
            </a:endParaRPr>
          </a:p>
        </p:txBody>
      </p:sp>
    </p:spTree>
    <p:extLst>
      <p:ext uri="{BB962C8B-B14F-4D97-AF65-F5344CB8AC3E}">
        <p14:creationId xmlns:p14="http://schemas.microsoft.com/office/powerpoint/2010/main" val="3075758775"/>
      </p:ext>
    </p:extLst>
  </p:cSld>
  <p:clrMapOvr>
    <a:masterClrMapping/>
  </p:clrMapOvr>
  <p:transition spd="slow">
    <p:cover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p:cNvSpPr/>
          <p:nvPr/>
        </p:nvSpPr>
        <p:spPr>
          <a:xfrm>
            <a:off x="435586" y="1311562"/>
            <a:ext cx="13529040" cy="6595945"/>
          </a:xfrm>
          <a:prstGeom prst="rect">
            <a:avLst/>
          </a:prstGeom>
          <a:solidFill>
            <a:schemeClr val="bg1"/>
          </a:solidFill>
          <a:ln>
            <a:noFill/>
          </a:ln>
          <a:effectLst>
            <a:outerShdw blurRad="215900" algn="ctr" rotWithShape="0">
              <a:schemeClr val="tx1">
                <a:lumMod val="50000"/>
                <a:lumOff val="50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solidFill>
                <a:prstClr val="white"/>
              </a:solidFill>
            </a:endParaRPr>
          </a:p>
        </p:txBody>
      </p:sp>
      <p:sp>
        <p:nvSpPr>
          <p:cNvPr id="5" name="Rectangle 4"/>
          <p:cNvSpPr/>
          <p:nvPr/>
        </p:nvSpPr>
        <p:spPr>
          <a:xfrm>
            <a:off x="617" y="-37999"/>
            <a:ext cx="14398978" cy="980790"/>
          </a:xfrm>
          <a:prstGeom prst="rect">
            <a:avLst/>
          </a:prstGeom>
          <a:ln>
            <a:noFill/>
          </a:ln>
          <a:effectLst>
            <a:outerShdw blurRad="50800" dist="38100" dir="5400000" algn="t" rotWithShape="0">
              <a:schemeClr val="tx1">
                <a:lumMod val="50000"/>
                <a:lumOff val="50000"/>
                <a:alpha val="25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2511" dirty="0">
              <a:solidFill>
                <a:prstClr val="white"/>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20" y="96760"/>
            <a:ext cx="631205" cy="63120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978366" y="4382207"/>
            <a:ext cx="827550" cy="827550"/>
          </a:xfrm>
          <a:prstGeom prst="rect">
            <a:avLst/>
          </a:prstGeom>
        </p:spPr>
      </p:pic>
      <p:sp>
        <p:nvSpPr>
          <p:cNvPr id="15" name="TextBox 14"/>
          <p:cNvSpPr txBox="1"/>
          <p:nvPr/>
        </p:nvSpPr>
        <p:spPr>
          <a:xfrm>
            <a:off x="955040" y="96760"/>
            <a:ext cx="3200400" cy="646331"/>
          </a:xfrm>
          <a:prstGeom prst="rect">
            <a:avLst/>
          </a:prstGeom>
          <a:noFill/>
        </p:spPr>
        <p:txBody>
          <a:bodyPr wrap="square" rtlCol="0">
            <a:spAutoFit/>
          </a:bodyPr>
          <a:lstStyle/>
          <a:p>
            <a:r>
              <a:rPr lang="en-US" sz="3600" dirty="0" smtClean="0">
                <a:solidFill>
                  <a:schemeClr val="bg1"/>
                </a:solidFill>
              </a:rPr>
              <a:t>Material</a:t>
            </a:r>
            <a:endParaRPr lang="en-US" sz="3600" dirty="0">
              <a:solidFill>
                <a:schemeClr val="bg1"/>
              </a:solidFill>
            </a:endParaRPr>
          </a:p>
        </p:txBody>
      </p:sp>
      <p:pic>
        <p:nvPicPr>
          <p:cNvPr id="20" name="Making Material Design- Smart Pap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44537" y="1319831"/>
            <a:ext cx="11711138" cy="6587676"/>
          </a:xfrm>
          <a:prstGeom prst="rect">
            <a:avLst/>
          </a:prstGeom>
        </p:spPr>
      </p:pic>
    </p:spTree>
    <p:extLst>
      <p:ext uri="{BB962C8B-B14F-4D97-AF65-F5344CB8AC3E}">
        <p14:creationId xmlns:p14="http://schemas.microsoft.com/office/powerpoint/2010/main" val="1045243018"/>
      </p:ext>
    </p:extLst>
  </p:cSld>
  <p:clrMapOvr>
    <a:masterClrMapping/>
  </p:clrMapOvr>
  <p:transition spd="slow">
    <p:cover dir="u"/>
  </p:transition>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0"/>
                                        </p:tgtEl>
                                      </p:cBhvr>
                                    </p:cmd>
                                  </p:childTnLst>
                                </p:cTn>
                              </p:par>
                            </p:childTnLst>
                          </p:cTn>
                        </p:par>
                      </p:childTnLst>
                    </p:cTn>
                  </p:par>
                </p:childTnLst>
              </p:cTn>
              <p:nextCondLst>
                <p:cond evt="onClick" delay="0">
                  <p:tgtEl>
                    <p:spTgt spid="20"/>
                  </p:tgtEl>
                </p:cond>
              </p:nextCondLst>
            </p:seq>
            <p:video>
              <p:cMediaNode vol="80000">
                <p:cTn id="7" fill="hold" display="0">
                  <p:stCondLst>
                    <p:cond delay="indefinite"/>
                  </p:stCondLst>
                </p:cTn>
                <p:tgtEl>
                  <p:spTgt spid="2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p:cNvSpPr/>
          <p:nvPr/>
        </p:nvSpPr>
        <p:spPr>
          <a:xfrm>
            <a:off x="448503" y="1308764"/>
            <a:ext cx="13529040" cy="6595945"/>
          </a:xfrm>
          <a:prstGeom prst="rect">
            <a:avLst/>
          </a:prstGeom>
          <a:solidFill>
            <a:schemeClr val="bg1"/>
          </a:solidFill>
          <a:ln>
            <a:noFill/>
          </a:ln>
          <a:effectLst>
            <a:outerShdw blurRad="215900" algn="ctr" rotWithShape="0">
              <a:schemeClr val="tx1">
                <a:lumMod val="50000"/>
                <a:lumOff val="50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solidFill>
                <a:prstClr val="white"/>
              </a:solidFill>
            </a:endParaRPr>
          </a:p>
        </p:txBody>
      </p:sp>
      <p:sp>
        <p:nvSpPr>
          <p:cNvPr id="5" name="Rectangle 4"/>
          <p:cNvSpPr/>
          <p:nvPr/>
        </p:nvSpPr>
        <p:spPr>
          <a:xfrm>
            <a:off x="617" y="-37999"/>
            <a:ext cx="14398978" cy="980790"/>
          </a:xfrm>
          <a:prstGeom prst="rect">
            <a:avLst/>
          </a:prstGeom>
          <a:ln>
            <a:noFill/>
          </a:ln>
          <a:effectLst>
            <a:outerShdw blurRad="50800" dist="38100" dir="5400000" algn="t" rotWithShape="0">
              <a:schemeClr val="tx1">
                <a:lumMod val="50000"/>
                <a:lumOff val="50000"/>
                <a:alpha val="25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2511" dirty="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20" y="96760"/>
            <a:ext cx="631205" cy="63120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78366" y="4382207"/>
            <a:ext cx="827550" cy="827550"/>
          </a:xfrm>
          <a:prstGeom prst="rect">
            <a:avLst/>
          </a:prstGeom>
        </p:spPr>
      </p:pic>
      <p:sp>
        <p:nvSpPr>
          <p:cNvPr id="15" name="TextBox 14"/>
          <p:cNvSpPr txBox="1"/>
          <p:nvPr/>
        </p:nvSpPr>
        <p:spPr>
          <a:xfrm>
            <a:off x="955040" y="96760"/>
            <a:ext cx="3200400" cy="646331"/>
          </a:xfrm>
          <a:prstGeom prst="rect">
            <a:avLst/>
          </a:prstGeom>
          <a:noFill/>
        </p:spPr>
        <p:txBody>
          <a:bodyPr wrap="square" rtlCol="0">
            <a:spAutoFit/>
          </a:bodyPr>
          <a:lstStyle/>
          <a:p>
            <a:r>
              <a:rPr lang="en-US" sz="3600" dirty="0" smtClean="0">
                <a:solidFill>
                  <a:schemeClr val="bg1"/>
                </a:solidFill>
              </a:rPr>
              <a:t>Color</a:t>
            </a:r>
            <a:endParaRPr lang="en-US" sz="3600" dirty="0">
              <a:solidFill>
                <a:schemeClr val="bg1"/>
              </a:solidFill>
            </a:endParaRPr>
          </a:p>
        </p:txBody>
      </p:sp>
      <p:grpSp>
        <p:nvGrpSpPr>
          <p:cNvPr id="75" name="Group 74"/>
          <p:cNvGrpSpPr/>
          <p:nvPr/>
        </p:nvGrpSpPr>
        <p:grpSpPr>
          <a:xfrm>
            <a:off x="6930532" y="1416649"/>
            <a:ext cx="6920402" cy="3013911"/>
            <a:chOff x="406803" y="1138595"/>
            <a:chExt cx="14345728" cy="6247724"/>
          </a:xfrm>
        </p:grpSpPr>
        <p:grpSp>
          <p:nvGrpSpPr>
            <p:cNvPr id="76" name="Action Button - Down"/>
            <p:cNvGrpSpPr/>
            <p:nvPr/>
          </p:nvGrpSpPr>
          <p:grpSpPr>
            <a:xfrm>
              <a:off x="12056079" y="5280130"/>
              <a:ext cx="2106189" cy="2106189"/>
              <a:chOff x="11650410" y="5315972"/>
              <a:chExt cx="1872000" cy="1872000"/>
            </a:xfrm>
          </p:grpSpPr>
          <p:sp>
            <p:nvSpPr>
              <p:cNvPr id="137" name="Oval 136"/>
              <p:cNvSpPr/>
              <p:nvPr/>
            </p:nvSpPr>
            <p:spPr>
              <a:xfrm>
                <a:off x="11650410" y="5315972"/>
                <a:ext cx="1872000" cy="1872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8" name="Actionbutton - Down"/>
              <p:cNvSpPr/>
              <p:nvPr/>
            </p:nvSpPr>
            <p:spPr>
              <a:xfrm>
                <a:off x="11808490" y="5474052"/>
                <a:ext cx="1555840" cy="1555840"/>
              </a:xfrm>
              <a:prstGeom prst="ellipse">
                <a:avLst/>
              </a:prstGeom>
              <a:solidFill>
                <a:schemeClr val="accent3">
                  <a:lumMod val="75000"/>
                </a:schemeClr>
              </a:solidFill>
              <a:ln w="38100">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solidFill>
                    <a:schemeClr val="bg1"/>
                  </a:solidFill>
                  <a:latin typeface="Roboto"/>
                </a:endParaRPr>
              </a:p>
            </p:txBody>
          </p:sp>
        </p:grpSp>
        <p:grpSp>
          <p:nvGrpSpPr>
            <p:cNvPr id="77" name="Action Button - Hover"/>
            <p:cNvGrpSpPr/>
            <p:nvPr/>
          </p:nvGrpSpPr>
          <p:grpSpPr>
            <a:xfrm>
              <a:off x="8967954" y="5280130"/>
              <a:ext cx="2106189" cy="2106189"/>
              <a:chOff x="8872710" y="5297835"/>
              <a:chExt cx="1872000" cy="1872000"/>
            </a:xfrm>
          </p:grpSpPr>
          <p:sp>
            <p:nvSpPr>
              <p:cNvPr id="135" name="Oval 134"/>
              <p:cNvSpPr/>
              <p:nvPr/>
            </p:nvSpPr>
            <p:spPr>
              <a:xfrm>
                <a:off x="8872710" y="5297835"/>
                <a:ext cx="1872000" cy="1872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6" name="Actionbutton - Hover"/>
              <p:cNvSpPr/>
              <p:nvPr/>
            </p:nvSpPr>
            <p:spPr>
              <a:xfrm>
                <a:off x="9030790" y="5455915"/>
                <a:ext cx="1555840" cy="1555840"/>
              </a:xfrm>
              <a:prstGeom prst="ellipse">
                <a:avLst/>
              </a:prstGeom>
              <a:solidFill>
                <a:schemeClr val="accent3">
                  <a:lumMod val="75000"/>
                </a:schemeClr>
              </a:solidFill>
              <a:ln w="38100">
                <a:solidFill>
                  <a:schemeClr val="accent3">
                    <a:lumMod val="7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solidFill>
                    <a:schemeClr val="bg1"/>
                  </a:solidFill>
                  <a:latin typeface="Roboto"/>
                </a:endParaRPr>
              </a:p>
            </p:txBody>
          </p:sp>
        </p:grpSp>
        <p:grpSp>
          <p:nvGrpSpPr>
            <p:cNvPr id="78" name="Actionbutton - Normal"/>
            <p:cNvGrpSpPr/>
            <p:nvPr/>
          </p:nvGrpSpPr>
          <p:grpSpPr>
            <a:xfrm>
              <a:off x="5897295" y="5280130"/>
              <a:ext cx="2106189" cy="2106189"/>
              <a:chOff x="5893657" y="5333835"/>
              <a:chExt cx="1872000" cy="1872000"/>
            </a:xfrm>
          </p:grpSpPr>
          <p:sp>
            <p:nvSpPr>
              <p:cNvPr id="133" name="Oval 132"/>
              <p:cNvSpPr/>
              <p:nvPr/>
            </p:nvSpPr>
            <p:spPr>
              <a:xfrm>
                <a:off x="5893657" y="5333835"/>
                <a:ext cx="1872000" cy="1872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4" name="Actionbutton - Normal"/>
              <p:cNvSpPr/>
              <p:nvPr/>
            </p:nvSpPr>
            <p:spPr>
              <a:xfrm>
                <a:off x="6051737" y="5491915"/>
                <a:ext cx="1555840" cy="1555840"/>
              </a:xfrm>
              <a:prstGeom prst="ellipse">
                <a:avLst/>
              </a:prstGeom>
              <a:solidFill>
                <a:schemeClr val="accent3"/>
              </a:solidFill>
              <a:ln w="38100">
                <a:solidFill>
                  <a:schemeClr val="accent3"/>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solidFill>
                    <a:schemeClr val="bg1"/>
                  </a:solidFill>
                  <a:latin typeface="Roboto"/>
                </a:endParaRPr>
              </a:p>
            </p:txBody>
          </p:sp>
        </p:grpSp>
        <p:grpSp>
          <p:nvGrpSpPr>
            <p:cNvPr id="79" name="Button White - Down"/>
            <p:cNvGrpSpPr/>
            <p:nvPr/>
          </p:nvGrpSpPr>
          <p:grpSpPr>
            <a:xfrm>
              <a:off x="11583948" y="3073493"/>
              <a:ext cx="3168583" cy="1147197"/>
              <a:chOff x="11254721" y="3121930"/>
              <a:chExt cx="2816265" cy="1019639"/>
            </a:xfrm>
          </p:grpSpPr>
          <p:sp>
            <p:nvSpPr>
              <p:cNvPr id="131" name="Rectangle 130"/>
              <p:cNvSpPr/>
              <p:nvPr/>
            </p:nvSpPr>
            <p:spPr>
              <a:xfrm>
                <a:off x="11254721" y="3121930"/>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3"/>
                  </a:solidFill>
                </a:endParaRPr>
              </a:p>
            </p:txBody>
          </p:sp>
          <p:sp>
            <p:nvSpPr>
              <p:cNvPr id="132" name="Button White - Down"/>
              <p:cNvSpPr/>
              <p:nvPr/>
            </p:nvSpPr>
            <p:spPr>
              <a:xfrm>
                <a:off x="11420155" y="3248943"/>
                <a:ext cx="2485397" cy="765612"/>
              </a:xfrm>
              <a:prstGeom prst="roundRect">
                <a:avLst>
                  <a:gd name="adj" fmla="val 3571"/>
                </a:avLst>
              </a:prstGeom>
              <a:solidFill>
                <a:schemeClr val="bg1">
                  <a:lumMod val="95000"/>
                </a:schemeClr>
              </a:solidFill>
              <a:ln w="381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11" dirty="0" smtClean="0">
                    <a:solidFill>
                      <a:schemeClr val="accent3"/>
                    </a:solidFill>
                    <a:latin typeface="Roboto"/>
                  </a:rPr>
                  <a:t>Text</a:t>
                </a:r>
                <a:endParaRPr lang="nl-NL" sz="2511" dirty="0">
                  <a:solidFill>
                    <a:schemeClr val="accent3"/>
                  </a:solidFill>
                  <a:latin typeface="Roboto"/>
                </a:endParaRPr>
              </a:p>
            </p:txBody>
          </p:sp>
        </p:grpSp>
        <p:grpSp>
          <p:nvGrpSpPr>
            <p:cNvPr id="80" name="Button White - Hover"/>
            <p:cNvGrpSpPr/>
            <p:nvPr/>
          </p:nvGrpSpPr>
          <p:grpSpPr>
            <a:xfrm>
              <a:off x="8495824" y="3073493"/>
              <a:ext cx="3168583" cy="1147197"/>
              <a:chOff x="8362012" y="3101064"/>
              <a:chExt cx="2816265" cy="1019639"/>
            </a:xfrm>
          </p:grpSpPr>
          <p:sp>
            <p:nvSpPr>
              <p:cNvPr id="129" name="Rectangle 128"/>
              <p:cNvSpPr/>
              <p:nvPr/>
            </p:nvSpPr>
            <p:spPr>
              <a:xfrm>
                <a:off x="8362012" y="3101064"/>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3"/>
                  </a:solidFill>
                </a:endParaRPr>
              </a:p>
            </p:txBody>
          </p:sp>
          <p:sp>
            <p:nvSpPr>
              <p:cNvPr id="130" name="Button White - Hover"/>
              <p:cNvSpPr/>
              <p:nvPr/>
            </p:nvSpPr>
            <p:spPr>
              <a:xfrm>
                <a:off x="8527446" y="3228077"/>
                <a:ext cx="2485397" cy="765612"/>
              </a:xfrm>
              <a:prstGeom prst="roundRect">
                <a:avLst>
                  <a:gd name="adj" fmla="val 3571"/>
                </a:avLst>
              </a:prstGeom>
              <a:solidFill>
                <a:schemeClr val="bg1">
                  <a:lumMod val="95000"/>
                </a:schemeClr>
              </a:solidFill>
              <a:ln w="38100">
                <a:solidFill>
                  <a:schemeClr val="bg1">
                    <a:lumMod val="9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11" dirty="0" smtClean="0">
                    <a:solidFill>
                      <a:schemeClr val="accent3"/>
                    </a:solidFill>
                    <a:latin typeface="Roboto"/>
                  </a:rPr>
                  <a:t>Text</a:t>
                </a:r>
                <a:endParaRPr lang="nl-NL" sz="2511" dirty="0">
                  <a:solidFill>
                    <a:schemeClr val="accent3"/>
                  </a:solidFill>
                  <a:latin typeface="Roboto"/>
                </a:endParaRPr>
              </a:p>
            </p:txBody>
          </p:sp>
        </p:grpSp>
        <p:grpSp>
          <p:nvGrpSpPr>
            <p:cNvPr id="81" name="Button White - Normal"/>
            <p:cNvGrpSpPr/>
            <p:nvPr/>
          </p:nvGrpSpPr>
          <p:grpSpPr>
            <a:xfrm>
              <a:off x="5407699" y="3073493"/>
              <a:ext cx="3168583" cy="1147197"/>
              <a:chOff x="5407699" y="3101064"/>
              <a:chExt cx="2816265" cy="1019639"/>
            </a:xfrm>
          </p:grpSpPr>
          <p:sp>
            <p:nvSpPr>
              <p:cNvPr id="127" name="Rectangle 126"/>
              <p:cNvSpPr/>
              <p:nvPr/>
            </p:nvSpPr>
            <p:spPr>
              <a:xfrm>
                <a:off x="5407699" y="3101064"/>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3"/>
                  </a:solidFill>
                </a:endParaRPr>
              </a:p>
            </p:txBody>
          </p:sp>
          <p:sp>
            <p:nvSpPr>
              <p:cNvPr id="128" name="Button White - Normal"/>
              <p:cNvSpPr/>
              <p:nvPr/>
            </p:nvSpPr>
            <p:spPr>
              <a:xfrm>
                <a:off x="5573133" y="3228077"/>
                <a:ext cx="2485397" cy="765612"/>
              </a:xfrm>
              <a:prstGeom prst="roundRect">
                <a:avLst>
                  <a:gd name="adj" fmla="val 3571"/>
                </a:avLst>
              </a:prstGeom>
              <a:solidFill>
                <a:schemeClr val="bg1"/>
              </a:solidFill>
              <a:ln w="38100">
                <a:solidFill>
                  <a:schemeClr val="bg1"/>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11" dirty="0" smtClean="0">
                    <a:solidFill>
                      <a:schemeClr val="accent3"/>
                    </a:solidFill>
                    <a:latin typeface="Roboto"/>
                  </a:rPr>
                  <a:t>Text</a:t>
                </a:r>
                <a:endParaRPr lang="nl-NL" sz="2511" dirty="0">
                  <a:solidFill>
                    <a:schemeClr val="accent3"/>
                  </a:solidFill>
                  <a:latin typeface="Roboto"/>
                </a:endParaRPr>
              </a:p>
            </p:txBody>
          </p:sp>
        </p:grpSp>
        <p:grpSp>
          <p:nvGrpSpPr>
            <p:cNvPr id="82" name="Button Color - Down"/>
            <p:cNvGrpSpPr/>
            <p:nvPr/>
          </p:nvGrpSpPr>
          <p:grpSpPr>
            <a:xfrm>
              <a:off x="11583948" y="1138595"/>
              <a:ext cx="3168583" cy="1147197"/>
              <a:chOff x="11178278" y="1151005"/>
              <a:chExt cx="2816265" cy="1019639"/>
            </a:xfrm>
          </p:grpSpPr>
          <p:sp>
            <p:nvSpPr>
              <p:cNvPr id="125" name="Rectangle 124"/>
              <p:cNvSpPr/>
              <p:nvPr/>
            </p:nvSpPr>
            <p:spPr>
              <a:xfrm>
                <a:off x="11178278" y="1151005"/>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6" name="Button Color - Down"/>
              <p:cNvSpPr/>
              <p:nvPr/>
            </p:nvSpPr>
            <p:spPr>
              <a:xfrm>
                <a:off x="11343712" y="1278018"/>
                <a:ext cx="2485397" cy="765612"/>
              </a:xfrm>
              <a:prstGeom prst="roundRect">
                <a:avLst>
                  <a:gd name="adj" fmla="val 3571"/>
                </a:avLst>
              </a:prstGeom>
              <a:solidFill>
                <a:schemeClr val="accent3">
                  <a:lumMod val="75000"/>
                </a:schemeClr>
              </a:solidFill>
              <a:ln w="38100">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11" dirty="0" smtClean="0">
                    <a:solidFill>
                      <a:schemeClr val="bg1"/>
                    </a:solidFill>
                    <a:latin typeface="Roboto"/>
                  </a:rPr>
                  <a:t>Text</a:t>
                </a:r>
                <a:endParaRPr lang="nl-NL" sz="2511" dirty="0">
                  <a:solidFill>
                    <a:schemeClr val="bg1"/>
                  </a:solidFill>
                  <a:latin typeface="Roboto"/>
                </a:endParaRPr>
              </a:p>
            </p:txBody>
          </p:sp>
        </p:grpSp>
        <p:grpSp>
          <p:nvGrpSpPr>
            <p:cNvPr id="83" name="Button Color - Hover"/>
            <p:cNvGrpSpPr/>
            <p:nvPr/>
          </p:nvGrpSpPr>
          <p:grpSpPr>
            <a:xfrm>
              <a:off x="8495823" y="1138595"/>
              <a:ext cx="3168583" cy="1147197"/>
              <a:chOff x="8362013" y="1112092"/>
              <a:chExt cx="2816265" cy="1019639"/>
            </a:xfrm>
          </p:grpSpPr>
          <p:sp>
            <p:nvSpPr>
              <p:cNvPr id="123" name="Rectangle 122"/>
              <p:cNvSpPr/>
              <p:nvPr/>
            </p:nvSpPr>
            <p:spPr>
              <a:xfrm>
                <a:off x="8362013" y="1112092"/>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4" name="Button Color - Hover"/>
              <p:cNvSpPr/>
              <p:nvPr/>
            </p:nvSpPr>
            <p:spPr>
              <a:xfrm>
                <a:off x="8527447" y="1239105"/>
                <a:ext cx="2485397" cy="765612"/>
              </a:xfrm>
              <a:prstGeom prst="roundRect">
                <a:avLst>
                  <a:gd name="adj" fmla="val 3571"/>
                </a:avLst>
              </a:prstGeom>
              <a:solidFill>
                <a:schemeClr val="accent3">
                  <a:lumMod val="75000"/>
                </a:schemeClr>
              </a:solidFill>
              <a:ln w="38100">
                <a:solidFill>
                  <a:schemeClr val="accent3">
                    <a:lumMod val="75000"/>
                  </a:schemeClr>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11" dirty="0" smtClean="0">
                    <a:solidFill>
                      <a:schemeClr val="bg1"/>
                    </a:solidFill>
                    <a:latin typeface="Roboto"/>
                  </a:rPr>
                  <a:t>Text</a:t>
                </a:r>
                <a:endParaRPr lang="nl-NL" sz="2511" dirty="0">
                  <a:solidFill>
                    <a:schemeClr val="bg1"/>
                  </a:solidFill>
                  <a:latin typeface="Roboto"/>
                </a:endParaRPr>
              </a:p>
            </p:txBody>
          </p:sp>
        </p:grpSp>
        <p:grpSp>
          <p:nvGrpSpPr>
            <p:cNvPr id="84" name="Button Color - Normal"/>
            <p:cNvGrpSpPr/>
            <p:nvPr/>
          </p:nvGrpSpPr>
          <p:grpSpPr>
            <a:xfrm>
              <a:off x="5407699" y="1138595"/>
              <a:ext cx="3168583" cy="1147197"/>
              <a:chOff x="5428996" y="1143000"/>
              <a:chExt cx="2816265" cy="1019639"/>
            </a:xfrm>
          </p:grpSpPr>
          <p:sp>
            <p:nvSpPr>
              <p:cNvPr id="121" name="Rectangle 120"/>
              <p:cNvSpPr/>
              <p:nvPr/>
            </p:nvSpPr>
            <p:spPr>
              <a:xfrm>
                <a:off x="5428996" y="1143000"/>
                <a:ext cx="2816265" cy="101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Button Color - Normal"/>
              <p:cNvSpPr/>
              <p:nvPr/>
            </p:nvSpPr>
            <p:spPr>
              <a:xfrm>
                <a:off x="5594430" y="1270013"/>
                <a:ext cx="2485397" cy="765612"/>
              </a:xfrm>
              <a:prstGeom prst="roundRect">
                <a:avLst>
                  <a:gd name="adj" fmla="val 3571"/>
                </a:avLst>
              </a:prstGeom>
              <a:solidFill>
                <a:schemeClr val="accent3"/>
              </a:solidFill>
              <a:ln w="38100">
                <a:solidFill>
                  <a:schemeClr val="accent3"/>
                </a:solidFill>
              </a:ln>
              <a:effectLst>
                <a:outerShdw blurRad="101600" dist="12700" dir="48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11" dirty="0" smtClean="0">
                    <a:solidFill>
                      <a:schemeClr val="bg1"/>
                    </a:solidFill>
                    <a:latin typeface="Roboto"/>
                  </a:rPr>
                  <a:t>Text</a:t>
                </a:r>
                <a:endParaRPr lang="nl-NL" sz="2511" dirty="0">
                  <a:solidFill>
                    <a:schemeClr val="bg1"/>
                  </a:solidFill>
                  <a:latin typeface="Roboto"/>
                </a:endParaRPr>
              </a:p>
            </p:txBody>
          </p:sp>
        </p:grpSp>
        <p:grpSp>
          <p:nvGrpSpPr>
            <p:cNvPr id="85" name="Switch - Selected"/>
            <p:cNvGrpSpPr/>
            <p:nvPr/>
          </p:nvGrpSpPr>
          <p:grpSpPr>
            <a:xfrm>
              <a:off x="3123780" y="5874543"/>
              <a:ext cx="1552765" cy="849289"/>
              <a:chOff x="3123781" y="5874544"/>
              <a:chExt cx="1380112" cy="754856"/>
            </a:xfrm>
          </p:grpSpPr>
          <p:sp>
            <p:nvSpPr>
              <p:cNvPr id="117" name="Rectangle Switch Selected"/>
              <p:cNvSpPr/>
              <p:nvPr/>
            </p:nvSpPr>
            <p:spPr>
              <a:xfrm>
                <a:off x="3123781" y="5874544"/>
                <a:ext cx="1380112" cy="75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18" name="Switch - selected"/>
              <p:cNvGrpSpPr/>
              <p:nvPr/>
            </p:nvGrpSpPr>
            <p:grpSpPr>
              <a:xfrm>
                <a:off x="3301650" y="5990481"/>
                <a:ext cx="1024375" cy="522982"/>
                <a:chOff x="3671366" y="5979170"/>
                <a:chExt cx="1024375" cy="522982"/>
              </a:xfrm>
            </p:grpSpPr>
            <p:sp>
              <p:nvSpPr>
                <p:cNvPr id="119" name="Rounded Rectangle 118"/>
                <p:cNvSpPr/>
                <p:nvPr/>
              </p:nvSpPr>
              <p:spPr>
                <a:xfrm>
                  <a:off x="3671366" y="6097406"/>
                  <a:ext cx="1002786" cy="286510"/>
                </a:xfrm>
                <a:prstGeom prst="roundRect">
                  <a:avLst>
                    <a:gd name="adj" fmla="val 50000"/>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sp>
              <p:nvSpPr>
                <p:cNvPr id="120" name="Rounded Rectangle 119"/>
                <p:cNvSpPr/>
                <p:nvPr/>
              </p:nvSpPr>
              <p:spPr>
                <a:xfrm>
                  <a:off x="4172759" y="5979170"/>
                  <a:ext cx="522982" cy="522982"/>
                </a:xfrm>
                <a:prstGeom prst="roundRect">
                  <a:avLst>
                    <a:gd name="adj" fmla="val 50000"/>
                  </a:avLst>
                </a:prstGeom>
                <a:solidFill>
                  <a:schemeClr val="accent3"/>
                </a:solidFill>
                <a:ln w="38100">
                  <a:solidFill>
                    <a:schemeClr val="accent3"/>
                  </a:solidFill>
                </a:ln>
                <a:effectLst>
                  <a:outerShdw blurRad="139700" sx="108000" sy="10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grpSp>
        </p:grpSp>
        <p:grpSp>
          <p:nvGrpSpPr>
            <p:cNvPr id="86" name="Switch - Normal"/>
            <p:cNvGrpSpPr/>
            <p:nvPr/>
          </p:nvGrpSpPr>
          <p:grpSpPr>
            <a:xfrm>
              <a:off x="406803" y="5874543"/>
              <a:ext cx="1552765" cy="849289"/>
              <a:chOff x="406804" y="5874544"/>
              <a:chExt cx="1380112" cy="754856"/>
            </a:xfrm>
          </p:grpSpPr>
          <p:sp>
            <p:nvSpPr>
              <p:cNvPr id="113" name="Rectangle Switch Normal"/>
              <p:cNvSpPr/>
              <p:nvPr/>
            </p:nvSpPr>
            <p:spPr>
              <a:xfrm>
                <a:off x="406804" y="5874544"/>
                <a:ext cx="1380112" cy="75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14" name="Switch - Normal"/>
              <p:cNvGrpSpPr/>
              <p:nvPr/>
            </p:nvGrpSpPr>
            <p:grpSpPr>
              <a:xfrm>
                <a:off x="569062" y="5990481"/>
                <a:ext cx="1055596" cy="522982"/>
                <a:chOff x="542657" y="5979170"/>
                <a:chExt cx="1055596" cy="522982"/>
              </a:xfrm>
            </p:grpSpPr>
            <p:sp>
              <p:nvSpPr>
                <p:cNvPr id="115" name="Rounded Rectangle 114"/>
                <p:cNvSpPr/>
                <p:nvPr/>
              </p:nvSpPr>
              <p:spPr>
                <a:xfrm>
                  <a:off x="595467" y="6090580"/>
                  <a:ext cx="1002786" cy="286510"/>
                </a:xfrm>
                <a:prstGeom prst="roundRect">
                  <a:avLst>
                    <a:gd name="adj" fmla="val 5000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sp>
              <p:nvSpPr>
                <p:cNvPr id="116" name="Rounded Rectangle 115"/>
                <p:cNvSpPr/>
                <p:nvPr/>
              </p:nvSpPr>
              <p:spPr>
                <a:xfrm>
                  <a:off x="542657" y="5979170"/>
                  <a:ext cx="522982" cy="522982"/>
                </a:xfrm>
                <a:prstGeom prst="roundRect">
                  <a:avLst>
                    <a:gd name="adj" fmla="val 50000"/>
                  </a:avLst>
                </a:prstGeom>
                <a:solidFill>
                  <a:schemeClr val="bg1"/>
                </a:solidFill>
                <a:ln w="38100">
                  <a:solidFill>
                    <a:schemeClr val="bg1"/>
                  </a:solidFill>
                </a:ln>
                <a:effectLst>
                  <a:outerShdw blurRad="139700" sx="108000" sy="10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grpSp>
        </p:grpSp>
        <p:grpSp>
          <p:nvGrpSpPr>
            <p:cNvPr id="87" name="Radiobutton - Selected"/>
            <p:cNvGrpSpPr/>
            <p:nvPr/>
          </p:nvGrpSpPr>
          <p:grpSpPr>
            <a:xfrm>
              <a:off x="3792387" y="3400702"/>
              <a:ext cx="810073" cy="810073"/>
              <a:chOff x="3792388" y="3400703"/>
              <a:chExt cx="720000" cy="720000"/>
            </a:xfrm>
          </p:grpSpPr>
          <p:sp>
            <p:nvSpPr>
              <p:cNvPr id="109" name="Rectangle Radiobutton selected"/>
              <p:cNvSpPr/>
              <p:nvPr/>
            </p:nvSpPr>
            <p:spPr>
              <a:xfrm>
                <a:off x="3792388" y="3400703"/>
                <a:ext cx="72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10" name="Radiobutton - Selected"/>
              <p:cNvGrpSpPr/>
              <p:nvPr/>
            </p:nvGrpSpPr>
            <p:grpSpPr>
              <a:xfrm>
                <a:off x="3862031" y="3470346"/>
                <a:ext cx="580714" cy="580714"/>
                <a:chOff x="3853536" y="3415723"/>
                <a:chExt cx="580714" cy="580714"/>
              </a:xfrm>
            </p:grpSpPr>
            <p:sp>
              <p:nvSpPr>
                <p:cNvPr id="111" name="Rounded Rectangle 110"/>
                <p:cNvSpPr/>
                <p:nvPr/>
              </p:nvSpPr>
              <p:spPr>
                <a:xfrm>
                  <a:off x="3853536" y="3415723"/>
                  <a:ext cx="580714" cy="580714"/>
                </a:xfrm>
                <a:prstGeom prst="roundRect">
                  <a:avLst>
                    <a:gd name="adj" fmla="val 5000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sp>
              <p:nvSpPr>
                <p:cNvPr id="112" name="Oval 111"/>
                <p:cNvSpPr/>
                <p:nvPr/>
              </p:nvSpPr>
              <p:spPr>
                <a:xfrm>
                  <a:off x="3965604" y="3527791"/>
                  <a:ext cx="356578" cy="356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grpSp>
        </p:grpSp>
        <p:grpSp>
          <p:nvGrpSpPr>
            <p:cNvPr id="88" name="Radiobutton - Hover"/>
            <p:cNvGrpSpPr/>
            <p:nvPr/>
          </p:nvGrpSpPr>
          <p:grpSpPr>
            <a:xfrm>
              <a:off x="2138789" y="3400702"/>
              <a:ext cx="810073" cy="810073"/>
              <a:chOff x="2138790" y="3400703"/>
              <a:chExt cx="720000" cy="720000"/>
            </a:xfrm>
          </p:grpSpPr>
          <p:sp>
            <p:nvSpPr>
              <p:cNvPr id="105" name="Rectangle Radiobutton hover"/>
              <p:cNvSpPr/>
              <p:nvPr/>
            </p:nvSpPr>
            <p:spPr>
              <a:xfrm>
                <a:off x="2138790" y="3400703"/>
                <a:ext cx="72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6" name="Radiobutton - Hover"/>
              <p:cNvGrpSpPr/>
              <p:nvPr/>
            </p:nvGrpSpPr>
            <p:grpSpPr>
              <a:xfrm>
                <a:off x="2208433" y="3470346"/>
                <a:ext cx="580714" cy="580714"/>
                <a:chOff x="2224190" y="3502216"/>
                <a:chExt cx="580714" cy="580714"/>
              </a:xfrm>
            </p:grpSpPr>
            <p:sp>
              <p:nvSpPr>
                <p:cNvPr id="107" name="Oval 106"/>
                <p:cNvSpPr/>
                <p:nvPr/>
              </p:nvSpPr>
              <p:spPr>
                <a:xfrm>
                  <a:off x="2336258" y="3614284"/>
                  <a:ext cx="356578" cy="35657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sp>
              <p:nvSpPr>
                <p:cNvPr id="108" name="Radiobutton - Hover"/>
                <p:cNvSpPr/>
                <p:nvPr/>
              </p:nvSpPr>
              <p:spPr>
                <a:xfrm>
                  <a:off x="2224190" y="3502216"/>
                  <a:ext cx="580714" cy="580714"/>
                </a:xfrm>
                <a:prstGeom prst="roundRect">
                  <a:avLst>
                    <a:gd name="adj" fmla="val 50000"/>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grpSp>
        </p:grpSp>
        <p:grpSp>
          <p:nvGrpSpPr>
            <p:cNvPr id="89" name="Radiobutton - Normal"/>
            <p:cNvGrpSpPr/>
            <p:nvPr/>
          </p:nvGrpSpPr>
          <p:grpSpPr>
            <a:xfrm>
              <a:off x="525512" y="3432572"/>
              <a:ext cx="810073" cy="810073"/>
              <a:chOff x="525513" y="3432573"/>
              <a:chExt cx="720000" cy="720000"/>
            </a:xfrm>
          </p:grpSpPr>
          <p:sp>
            <p:nvSpPr>
              <p:cNvPr id="103" name="Rectangle Radiobutton normal"/>
              <p:cNvSpPr/>
              <p:nvPr/>
            </p:nvSpPr>
            <p:spPr>
              <a:xfrm>
                <a:off x="525513" y="3432573"/>
                <a:ext cx="72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4" name="Radiobutton - Normal"/>
              <p:cNvSpPr/>
              <p:nvPr/>
            </p:nvSpPr>
            <p:spPr>
              <a:xfrm>
                <a:off x="595156" y="3502216"/>
                <a:ext cx="580714" cy="580714"/>
              </a:xfrm>
              <a:prstGeom prst="roundRect">
                <a:avLst>
                  <a:gd name="adj" fmla="val 50000"/>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grpSp>
        <p:grpSp>
          <p:nvGrpSpPr>
            <p:cNvPr id="90" name="Checkbox - Selected"/>
            <p:cNvGrpSpPr/>
            <p:nvPr/>
          </p:nvGrpSpPr>
          <p:grpSpPr>
            <a:xfrm>
              <a:off x="3783892" y="1262223"/>
              <a:ext cx="810073" cy="810073"/>
              <a:chOff x="3783893" y="1262224"/>
              <a:chExt cx="720000" cy="720000"/>
            </a:xfrm>
          </p:grpSpPr>
          <p:sp>
            <p:nvSpPr>
              <p:cNvPr id="99" name="Rectangle Checkbox Selected"/>
              <p:cNvSpPr/>
              <p:nvPr/>
            </p:nvSpPr>
            <p:spPr>
              <a:xfrm>
                <a:off x="3783893" y="1262224"/>
                <a:ext cx="72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0" name="Checkbox - Selected"/>
              <p:cNvGrpSpPr/>
              <p:nvPr/>
            </p:nvGrpSpPr>
            <p:grpSpPr>
              <a:xfrm>
                <a:off x="3853536" y="1331867"/>
                <a:ext cx="580714" cy="580714"/>
                <a:chOff x="3853536" y="1332179"/>
                <a:chExt cx="580714" cy="580714"/>
              </a:xfrm>
            </p:grpSpPr>
            <p:sp>
              <p:nvSpPr>
                <p:cNvPr id="101" name="Rounded Rectangle 100"/>
                <p:cNvSpPr/>
                <p:nvPr/>
              </p:nvSpPr>
              <p:spPr>
                <a:xfrm>
                  <a:off x="3853536" y="1332179"/>
                  <a:ext cx="580714" cy="580714"/>
                </a:xfrm>
                <a:prstGeom prst="round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2526" y="1391169"/>
                  <a:ext cx="462735" cy="462735"/>
                </a:xfrm>
                <a:prstGeom prst="rect">
                  <a:avLst/>
                </a:prstGeom>
              </p:spPr>
            </p:pic>
          </p:grpSp>
        </p:grpSp>
        <p:grpSp>
          <p:nvGrpSpPr>
            <p:cNvPr id="91" name="Checkbox - Hover"/>
            <p:cNvGrpSpPr/>
            <p:nvPr/>
          </p:nvGrpSpPr>
          <p:grpSpPr>
            <a:xfrm>
              <a:off x="2138789" y="1262223"/>
              <a:ext cx="810073" cy="810073"/>
              <a:chOff x="2138790" y="1262224"/>
              <a:chExt cx="720000" cy="720000"/>
            </a:xfrm>
          </p:grpSpPr>
          <p:sp>
            <p:nvSpPr>
              <p:cNvPr id="95" name="Rectangle Checkbox Hover"/>
              <p:cNvSpPr/>
              <p:nvPr/>
            </p:nvSpPr>
            <p:spPr>
              <a:xfrm>
                <a:off x="2138790" y="1262224"/>
                <a:ext cx="72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6" name="Checkbox Hover"/>
              <p:cNvGrpSpPr/>
              <p:nvPr/>
            </p:nvGrpSpPr>
            <p:grpSpPr>
              <a:xfrm>
                <a:off x="2208433" y="1331867"/>
                <a:ext cx="580714" cy="580714"/>
                <a:chOff x="2224190" y="1332180"/>
                <a:chExt cx="580714" cy="580714"/>
              </a:xfrm>
            </p:grpSpPr>
            <p:sp>
              <p:nvSpPr>
                <p:cNvPr id="97" name="Checkbox - Hover"/>
                <p:cNvSpPr/>
                <p:nvPr/>
              </p:nvSpPr>
              <p:spPr>
                <a:xfrm>
                  <a:off x="2224190" y="1332180"/>
                  <a:ext cx="580714" cy="580714"/>
                </a:xfrm>
                <a:prstGeom prst="roundRect">
                  <a:avLst/>
                </a:prstGeom>
                <a:solidFill>
                  <a:schemeClr val="accent3">
                    <a:lumMod val="60000"/>
                    <a:lumOff val="40000"/>
                  </a:schemeClr>
                </a:solid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pic>
              <p:nvPicPr>
                <p:cNvPr id="98" name="Check"/>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4839" y="1390858"/>
                  <a:ext cx="462735" cy="462735"/>
                </a:xfrm>
                <a:prstGeom prst="rect">
                  <a:avLst/>
                </a:prstGeom>
              </p:spPr>
            </p:pic>
          </p:grpSp>
        </p:grpSp>
        <p:grpSp>
          <p:nvGrpSpPr>
            <p:cNvPr id="92" name="Checkbox - Normal"/>
            <p:cNvGrpSpPr/>
            <p:nvPr/>
          </p:nvGrpSpPr>
          <p:grpSpPr>
            <a:xfrm>
              <a:off x="525512" y="1262223"/>
              <a:ext cx="810073" cy="810073"/>
              <a:chOff x="525513" y="1262224"/>
              <a:chExt cx="720000" cy="720000"/>
            </a:xfrm>
          </p:grpSpPr>
          <p:sp>
            <p:nvSpPr>
              <p:cNvPr id="93" name="Rectangle Checkbox"/>
              <p:cNvSpPr/>
              <p:nvPr/>
            </p:nvSpPr>
            <p:spPr>
              <a:xfrm>
                <a:off x="525513" y="1262224"/>
                <a:ext cx="72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Checkbox - Normal"/>
              <p:cNvSpPr/>
              <p:nvPr/>
            </p:nvSpPr>
            <p:spPr>
              <a:xfrm>
                <a:off x="595156" y="1331867"/>
                <a:ext cx="580714" cy="580714"/>
              </a:xfrm>
              <a:prstGeom prst="round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p>
            </p:txBody>
          </p:sp>
        </p:grpSp>
      </p:grpSp>
      <p:pic>
        <p:nvPicPr>
          <p:cNvPr id="4" name="Picture 3"/>
          <p:cNvPicPr>
            <a:picLocks noChangeAspect="1"/>
          </p:cNvPicPr>
          <p:nvPr/>
        </p:nvPicPr>
        <p:blipFill rotWithShape="1">
          <a:blip r:embed="rId5"/>
          <a:srcRect b="47062"/>
          <a:stretch/>
        </p:blipFill>
        <p:spPr>
          <a:xfrm>
            <a:off x="6844041" y="4802575"/>
            <a:ext cx="3531667" cy="3027211"/>
          </a:xfrm>
          <a:prstGeom prst="rect">
            <a:avLst/>
          </a:prstGeom>
        </p:spPr>
      </p:pic>
      <p:pic>
        <p:nvPicPr>
          <p:cNvPr id="139" name="Picture 138"/>
          <p:cNvPicPr>
            <a:picLocks noChangeAspect="1"/>
          </p:cNvPicPr>
          <p:nvPr/>
        </p:nvPicPr>
        <p:blipFill rotWithShape="1">
          <a:blip r:embed="rId5"/>
          <a:srcRect t="52581" b="157"/>
          <a:stretch/>
        </p:blipFill>
        <p:spPr>
          <a:xfrm>
            <a:off x="10438551" y="4924327"/>
            <a:ext cx="3531667" cy="2702636"/>
          </a:xfrm>
          <a:prstGeom prst="rect">
            <a:avLst/>
          </a:prstGeom>
        </p:spPr>
      </p:pic>
      <p:sp>
        <p:nvSpPr>
          <p:cNvPr id="140" name="TextBox 139"/>
          <p:cNvSpPr txBox="1"/>
          <p:nvPr/>
        </p:nvSpPr>
        <p:spPr>
          <a:xfrm>
            <a:off x="792436" y="1707576"/>
            <a:ext cx="5802815" cy="5632311"/>
          </a:xfrm>
          <a:prstGeom prst="rect">
            <a:avLst/>
          </a:prstGeom>
          <a:noFill/>
        </p:spPr>
        <p:txBody>
          <a:bodyPr wrap="square" rtlCol="0">
            <a:spAutoFit/>
          </a:bodyPr>
          <a:lstStyle/>
          <a:p>
            <a:r>
              <a:rPr lang="en-US" sz="3600" dirty="0" smtClean="0">
                <a:solidFill>
                  <a:schemeClr val="bg1">
                    <a:lumMod val="50000"/>
                  </a:schemeClr>
                </a:solidFill>
              </a:rPr>
              <a:t>Coloring is important for all design. In Material Design, shading is what is the most important. Commonly, themes will consist of no more than 3 colors, but will include a variety of shades of those colors. The color palettes can be found on Google’s design website.</a:t>
            </a:r>
            <a:endParaRPr lang="en-US" sz="3200" dirty="0">
              <a:solidFill>
                <a:schemeClr val="bg1">
                  <a:lumMod val="50000"/>
                </a:schemeClr>
              </a:solidFill>
            </a:endParaRPr>
          </a:p>
        </p:txBody>
      </p:sp>
    </p:spTree>
    <p:extLst>
      <p:ext uri="{BB962C8B-B14F-4D97-AF65-F5344CB8AC3E}">
        <p14:creationId xmlns:p14="http://schemas.microsoft.com/office/powerpoint/2010/main" val="3828543432"/>
      </p:ext>
    </p:extLst>
  </p:cSld>
  <p:clrMapOvr>
    <a:masterClrMapping/>
  </p:clrMapOvr>
  <p:transition spd="slow">
    <p:cover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p:cNvSpPr/>
          <p:nvPr/>
        </p:nvSpPr>
        <p:spPr>
          <a:xfrm>
            <a:off x="435586" y="1311562"/>
            <a:ext cx="13529040" cy="6595945"/>
          </a:xfrm>
          <a:prstGeom prst="rect">
            <a:avLst/>
          </a:prstGeom>
          <a:solidFill>
            <a:schemeClr val="bg1"/>
          </a:solidFill>
          <a:ln>
            <a:noFill/>
          </a:ln>
          <a:effectLst>
            <a:outerShdw blurRad="215900" algn="ctr" rotWithShape="0">
              <a:schemeClr val="tx1">
                <a:lumMod val="50000"/>
                <a:lumOff val="50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solidFill>
                <a:prstClr val="white"/>
              </a:solidFill>
            </a:endParaRPr>
          </a:p>
        </p:txBody>
      </p:sp>
      <p:sp>
        <p:nvSpPr>
          <p:cNvPr id="5" name="Rectangle 4"/>
          <p:cNvSpPr/>
          <p:nvPr/>
        </p:nvSpPr>
        <p:spPr>
          <a:xfrm>
            <a:off x="617" y="-37999"/>
            <a:ext cx="14398978" cy="980790"/>
          </a:xfrm>
          <a:prstGeom prst="rect">
            <a:avLst/>
          </a:prstGeom>
          <a:ln>
            <a:noFill/>
          </a:ln>
          <a:effectLst>
            <a:outerShdw blurRad="50800" dist="38100" dir="5400000" algn="t" rotWithShape="0">
              <a:schemeClr val="tx1">
                <a:lumMod val="50000"/>
                <a:lumOff val="50000"/>
                <a:alpha val="25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2511" dirty="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20" y="96760"/>
            <a:ext cx="631205" cy="63120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78366" y="4382207"/>
            <a:ext cx="827550" cy="827550"/>
          </a:xfrm>
          <a:prstGeom prst="rect">
            <a:avLst/>
          </a:prstGeom>
        </p:spPr>
      </p:pic>
      <p:sp>
        <p:nvSpPr>
          <p:cNvPr id="15" name="TextBox 14"/>
          <p:cNvSpPr txBox="1"/>
          <p:nvPr/>
        </p:nvSpPr>
        <p:spPr>
          <a:xfrm>
            <a:off x="955040" y="96760"/>
            <a:ext cx="3200400" cy="646331"/>
          </a:xfrm>
          <a:prstGeom prst="rect">
            <a:avLst/>
          </a:prstGeom>
          <a:noFill/>
        </p:spPr>
        <p:txBody>
          <a:bodyPr wrap="square" rtlCol="0">
            <a:spAutoFit/>
          </a:bodyPr>
          <a:lstStyle/>
          <a:p>
            <a:r>
              <a:rPr lang="en-US" sz="3600" dirty="0" smtClean="0">
                <a:solidFill>
                  <a:schemeClr val="bg1"/>
                </a:solidFill>
              </a:rPr>
              <a:t>Movement</a:t>
            </a:r>
            <a:endParaRPr lang="en-US" sz="3600"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416" y="1780471"/>
            <a:ext cx="3429000" cy="20859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1867" y="3096332"/>
            <a:ext cx="3429000" cy="257175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040" y="5209757"/>
            <a:ext cx="3429000" cy="2057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8696" y="5331594"/>
            <a:ext cx="3429000" cy="206692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97011" y="1407864"/>
            <a:ext cx="3429000" cy="2571750"/>
          </a:xfrm>
          <a:prstGeom prst="rect">
            <a:avLst/>
          </a:prstGeom>
        </p:spPr>
      </p:pic>
      <p:sp>
        <p:nvSpPr>
          <p:cNvPr id="10" name="TextBox 9"/>
          <p:cNvSpPr txBox="1"/>
          <p:nvPr/>
        </p:nvSpPr>
        <p:spPr>
          <a:xfrm>
            <a:off x="1091416" y="3866446"/>
            <a:ext cx="3429000" cy="338554"/>
          </a:xfrm>
          <a:prstGeom prst="rect">
            <a:avLst/>
          </a:prstGeom>
          <a:noFill/>
        </p:spPr>
        <p:txBody>
          <a:bodyPr wrap="square" rtlCol="0">
            <a:spAutoFit/>
          </a:bodyPr>
          <a:lstStyle/>
          <a:p>
            <a:r>
              <a:rPr lang="en-US" sz="1600" dirty="0" smtClean="0">
                <a:solidFill>
                  <a:schemeClr val="bg1">
                    <a:lumMod val="50000"/>
                  </a:schemeClr>
                </a:solidFill>
              </a:rPr>
              <a:t>Lifts and changes shade when clicked</a:t>
            </a:r>
            <a:endParaRPr lang="en-US" sz="1600" dirty="0">
              <a:solidFill>
                <a:schemeClr val="bg1">
                  <a:lumMod val="50000"/>
                </a:schemeClr>
              </a:solidFill>
            </a:endParaRPr>
          </a:p>
        </p:txBody>
      </p:sp>
      <p:sp>
        <p:nvSpPr>
          <p:cNvPr id="14" name="TextBox 13"/>
          <p:cNvSpPr txBox="1"/>
          <p:nvPr/>
        </p:nvSpPr>
        <p:spPr>
          <a:xfrm>
            <a:off x="955040" y="7260024"/>
            <a:ext cx="3429000" cy="338554"/>
          </a:xfrm>
          <a:prstGeom prst="rect">
            <a:avLst/>
          </a:prstGeom>
          <a:noFill/>
        </p:spPr>
        <p:txBody>
          <a:bodyPr wrap="square" rtlCol="0">
            <a:spAutoFit/>
          </a:bodyPr>
          <a:lstStyle/>
          <a:p>
            <a:r>
              <a:rPr lang="en-US" sz="1600" dirty="0" smtClean="0">
                <a:solidFill>
                  <a:schemeClr val="bg1">
                    <a:lumMod val="50000"/>
                  </a:schemeClr>
                </a:solidFill>
              </a:rPr>
              <a:t>Sheets can change shape</a:t>
            </a:r>
            <a:endParaRPr lang="en-US" sz="1600" dirty="0">
              <a:solidFill>
                <a:schemeClr val="bg1">
                  <a:lumMod val="50000"/>
                </a:schemeClr>
              </a:solidFill>
            </a:endParaRPr>
          </a:p>
        </p:txBody>
      </p:sp>
      <p:sp>
        <p:nvSpPr>
          <p:cNvPr id="17" name="TextBox 16"/>
          <p:cNvSpPr txBox="1"/>
          <p:nvPr/>
        </p:nvSpPr>
        <p:spPr>
          <a:xfrm>
            <a:off x="5281867" y="5698299"/>
            <a:ext cx="3429000" cy="584775"/>
          </a:xfrm>
          <a:prstGeom prst="rect">
            <a:avLst/>
          </a:prstGeom>
          <a:noFill/>
        </p:spPr>
        <p:txBody>
          <a:bodyPr wrap="square" rtlCol="0">
            <a:spAutoFit/>
          </a:bodyPr>
          <a:lstStyle/>
          <a:p>
            <a:r>
              <a:rPr lang="en-US" sz="1600" dirty="0" smtClean="0">
                <a:solidFill>
                  <a:schemeClr val="bg1">
                    <a:lumMod val="50000"/>
                  </a:schemeClr>
                </a:solidFill>
              </a:rPr>
              <a:t>Can stretch, split, and reattach seamlessly</a:t>
            </a:r>
            <a:endParaRPr lang="en-US" sz="1600" dirty="0">
              <a:solidFill>
                <a:schemeClr val="bg1">
                  <a:lumMod val="50000"/>
                </a:schemeClr>
              </a:solidFill>
            </a:endParaRPr>
          </a:p>
        </p:txBody>
      </p:sp>
      <p:sp>
        <p:nvSpPr>
          <p:cNvPr id="18" name="TextBox 17"/>
          <p:cNvSpPr txBox="1"/>
          <p:nvPr/>
        </p:nvSpPr>
        <p:spPr>
          <a:xfrm>
            <a:off x="9197011" y="4032304"/>
            <a:ext cx="3429000" cy="338554"/>
          </a:xfrm>
          <a:prstGeom prst="rect">
            <a:avLst/>
          </a:prstGeom>
          <a:noFill/>
        </p:spPr>
        <p:txBody>
          <a:bodyPr wrap="square" rtlCol="0">
            <a:spAutoFit/>
          </a:bodyPr>
          <a:lstStyle/>
          <a:p>
            <a:r>
              <a:rPr lang="en-US" sz="1600" dirty="0" smtClean="0">
                <a:solidFill>
                  <a:schemeClr val="bg1">
                    <a:lumMod val="50000"/>
                  </a:schemeClr>
                </a:solidFill>
              </a:rPr>
              <a:t>Sheets can go over other sheets</a:t>
            </a:r>
            <a:endParaRPr lang="en-US" sz="1600" dirty="0">
              <a:solidFill>
                <a:schemeClr val="bg1">
                  <a:lumMod val="50000"/>
                </a:schemeClr>
              </a:solidFill>
            </a:endParaRPr>
          </a:p>
        </p:txBody>
      </p:sp>
      <p:sp>
        <p:nvSpPr>
          <p:cNvPr id="20" name="TextBox 19"/>
          <p:cNvSpPr txBox="1"/>
          <p:nvPr/>
        </p:nvSpPr>
        <p:spPr>
          <a:xfrm>
            <a:off x="9378696" y="7418055"/>
            <a:ext cx="3429000" cy="338554"/>
          </a:xfrm>
          <a:prstGeom prst="rect">
            <a:avLst/>
          </a:prstGeom>
          <a:noFill/>
        </p:spPr>
        <p:txBody>
          <a:bodyPr wrap="square" rtlCol="0">
            <a:spAutoFit/>
          </a:bodyPr>
          <a:lstStyle/>
          <a:p>
            <a:r>
              <a:rPr lang="en-US" sz="1600" dirty="0" smtClean="0">
                <a:solidFill>
                  <a:schemeClr val="bg1">
                    <a:lumMod val="50000"/>
                  </a:schemeClr>
                </a:solidFill>
              </a:rPr>
              <a:t>Sheets can change size</a:t>
            </a:r>
            <a:endParaRPr lang="en-US" sz="1600" dirty="0">
              <a:solidFill>
                <a:schemeClr val="bg1">
                  <a:lumMod val="50000"/>
                </a:schemeClr>
              </a:solidFill>
            </a:endParaRPr>
          </a:p>
        </p:txBody>
      </p:sp>
    </p:spTree>
    <p:extLst>
      <p:ext uri="{BB962C8B-B14F-4D97-AF65-F5344CB8AC3E}">
        <p14:creationId xmlns:p14="http://schemas.microsoft.com/office/powerpoint/2010/main" val="2752240787"/>
      </p:ext>
    </p:extLst>
  </p:cSld>
  <p:clrMapOvr>
    <a:masterClrMapping/>
  </p:clrMapOvr>
  <p:transition spd="slow">
    <p:cover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p:cNvSpPr/>
          <p:nvPr/>
        </p:nvSpPr>
        <p:spPr>
          <a:xfrm>
            <a:off x="435586" y="1311562"/>
            <a:ext cx="13529040" cy="6595945"/>
          </a:xfrm>
          <a:prstGeom prst="rect">
            <a:avLst/>
          </a:prstGeom>
          <a:solidFill>
            <a:schemeClr val="bg1"/>
          </a:solidFill>
          <a:ln>
            <a:noFill/>
          </a:ln>
          <a:effectLst>
            <a:outerShdw blurRad="215900" algn="ctr" rotWithShape="0">
              <a:schemeClr val="tx1">
                <a:lumMod val="50000"/>
                <a:lumOff val="50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dirty="0">
              <a:solidFill>
                <a:prstClr val="white"/>
              </a:solidFill>
            </a:endParaRPr>
          </a:p>
        </p:txBody>
      </p:sp>
      <p:sp>
        <p:nvSpPr>
          <p:cNvPr id="5" name="Rectangle 4"/>
          <p:cNvSpPr/>
          <p:nvPr/>
        </p:nvSpPr>
        <p:spPr>
          <a:xfrm>
            <a:off x="617" y="-37999"/>
            <a:ext cx="14398978" cy="980790"/>
          </a:xfrm>
          <a:prstGeom prst="rect">
            <a:avLst/>
          </a:prstGeom>
          <a:ln>
            <a:noFill/>
          </a:ln>
          <a:effectLst>
            <a:outerShdw blurRad="50800" dist="38100" dir="5400000" algn="t" rotWithShape="0">
              <a:schemeClr val="tx1">
                <a:lumMod val="50000"/>
                <a:lumOff val="50000"/>
                <a:alpha val="25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2511" dirty="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20" y="96760"/>
            <a:ext cx="631205" cy="63120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78366" y="4382207"/>
            <a:ext cx="827550" cy="827550"/>
          </a:xfrm>
          <a:prstGeom prst="rect">
            <a:avLst/>
          </a:prstGeom>
        </p:spPr>
      </p:pic>
      <p:pic>
        <p:nvPicPr>
          <p:cNvPr id="2" name="Picture 1"/>
          <p:cNvPicPr>
            <a:picLocks noChangeAspect="1"/>
          </p:cNvPicPr>
          <p:nvPr/>
        </p:nvPicPr>
        <p:blipFill rotWithShape="1">
          <a:blip r:embed="rId4"/>
          <a:srcRect l="7428" r="70129"/>
          <a:stretch/>
        </p:blipFill>
        <p:spPr>
          <a:xfrm>
            <a:off x="7779264" y="4790671"/>
            <a:ext cx="1744698" cy="3122147"/>
          </a:xfrm>
          <a:prstGeom prst="rect">
            <a:avLst/>
          </a:prstGeom>
        </p:spPr>
      </p:pic>
      <p:sp>
        <p:nvSpPr>
          <p:cNvPr id="15" name="TextBox 14"/>
          <p:cNvSpPr txBox="1"/>
          <p:nvPr/>
        </p:nvSpPr>
        <p:spPr>
          <a:xfrm>
            <a:off x="955040" y="96760"/>
            <a:ext cx="3200400" cy="646331"/>
          </a:xfrm>
          <a:prstGeom prst="rect">
            <a:avLst/>
          </a:prstGeom>
          <a:noFill/>
        </p:spPr>
        <p:txBody>
          <a:bodyPr wrap="square" rtlCol="0">
            <a:spAutoFit/>
          </a:bodyPr>
          <a:lstStyle/>
          <a:p>
            <a:r>
              <a:rPr lang="en-US" sz="3600" dirty="0" smtClean="0">
                <a:solidFill>
                  <a:schemeClr val="bg1"/>
                </a:solidFill>
              </a:rPr>
              <a:t>Layering</a:t>
            </a:r>
            <a:endParaRPr lang="en-US" sz="3600" dirty="0">
              <a:solidFill>
                <a:schemeClr val="bg1"/>
              </a:solidFill>
            </a:endParaRPr>
          </a:p>
        </p:txBody>
      </p:sp>
      <p:pic>
        <p:nvPicPr>
          <p:cNvPr id="6" name="Picture 5"/>
          <p:cNvPicPr>
            <a:picLocks noChangeAspect="1"/>
          </p:cNvPicPr>
          <p:nvPr/>
        </p:nvPicPr>
        <p:blipFill>
          <a:blip r:embed="rId5"/>
          <a:stretch>
            <a:fillRect/>
          </a:stretch>
        </p:blipFill>
        <p:spPr>
          <a:xfrm>
            <a:off x="7779263" y="1311561"/>
            <a:ext cx="6185363" cy="3484421"/>
          </a:xfrm>
          <a:prstGeom prst="rect">
            <a:avLst/>
          </a:prstGeom>
        </p:spPr>
      </p:pic>
      <p:pic>
        <p:nvPicPr>
          <p:cNvPr id="10" name="Picture 9"/>
          <p:cNvPicPr>
            <a:picLocks noChangeAspect="1"/>
          </p:cNvPicPr>
          <p:nvPr/>
        </p:nvPicPr>
        <p:blipFill rotWithShape="1">
          <a:blip r:embed="rId4"/>
          <a:srcRect l="37344" r="3705"/>
          <a:stretch/>
        </p:blipFill>
        <p:spPr>
          <a:xfrm>
            <a:off x="9523961" y="4790671"/>
            <a:ext cx="4440665" cy="3122147"/>
          </a:xfrm>
          <a:prstGeom prst="rect">
            <a:avLst/>
          </a:prstGeom>
        </p:spPr>
      </p:pic>
      <p:sp>
        <p:nvSpPr>
          <p:cNvPr id="12" name="TextBox 11"/>
          <p:cNvSpPr txBox="1"/>
          <p:nvPr/>
        </p:nvSpPr>
        <p:spPr>
          <a:xfrm>
            <a:off x="792436" y="1707576"/>
            <a:ext cx="5802815" cy="5632311"/>
          </a:xfrm>
          <a:prstGeom prst="rect">
            <a:avLst/>
          </a:prstGeom>
          <a:noFill/>
        </p:spPr>
        <p:txBody>
          <a:bodyPr wrap="square" rtlCol="0">
            <a:spAutoFit/>
          </a:bodyPr>
          <a:lstStyle/>
          <a:p>
            <a:r>
              <a:rPr lang="en-US" sz="3600" dirty="0" smtClean="0">
                <a:solidFill>
                  <a:schemeClr val="bg1">
                    <a:lumMod val="50000"/>
                  </a:schemeClr>
                </a:solidFill>
              </a:rPr>
              <a:t>Layering of the sheets not only improves the overall look of the interface, but it also helps the user understand its properties better. Removing line borders and replacing them with shadows gives a 3D look and a clear distinction between items and other sheets. </a:t>
            </a:r>
            <a:endParaRPr lang="en-US" sz="3200" dirty="0">
              <a:solidFill>
                <a:schemeClr val="bg1">
                  <a:lumMod val="50000"/>
                </a:schemeClr>
              </a:solidFill>
            </a:endParaRPr>
          </a:p>
        </p:txBody>
      </p:sp>
    </p:spTree>
    <p:extLst>
      <p:ext uri="{BB962C8B-B14F-4D97-AF65-F5344CB8AC3E}">
        <p14:creationId xmlns:p14="http://schemas.microsoft.com/office/powerpoint/2010/main" val="168644482"/>
      </p:ext>
    </p:extLst>
  </p:cSld>
  <p:clrMapOvr>
    <a:masterClrMapping/>
  </p:clrMapOvr>
  <p:transition spd="slow">
    <p:cover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p:cNvSpPr/>
          <p:nvPr/>
        </p:nvSpPr>
        <p:spPr>
          <a:xfrm>
            <a:off x="435586" y="1216060"/>
            <a:ext cx="13529040" cy="6595945"/>
          </a:xfrm>
          <a:prstGeom prst="rect">
            <a:avLst/>
          </a:prstGeom>
          <a:solidFill>
            <a:schemeClr val="bg1"/>
          </a:solidFill>
          <a:ln>
            <a:noFill/>
          </a:ln>
          <a:effectLst>
            <a:outerShdw blurRad="215900" algn="ctr" rotWithShape="0">
              <a:schemeClr val="tx1">
                <a:lumMod val="50000"/>
                <a:lumOff val="50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dirty="0">
              <a:solidFill>
                <a:prstClr val="white"/>
              </a:solidFill>
            </a:endParaRPr>
          </a:p>
        </p:txBody>
      </p:sp>
      <p:sp>
        <p:nvSpPr>
          <p:cNvPr id="5" name="Rectangle 4"/>
          <p:cNvSpPr/>
          <p:nvPr/>
        </p:nvSpPr>
        <p:spPr>
          <a:xfrm>
            <a:off x="617" y="-37999"/>
            <a:ext cx="14398978" cy="980790"/>
          </a:xfrm>
          <a:prstGeom prst="rect">
            <a:avLst/>
          </a:prstGeom>
          <a:ln>
            <a:noFill/>
          </a:ln>
          <a:effectLst>
            <a:outerShdw blurRad="50800" dist="38100" dir="5400000" algn="t" rotWithShape="0">
              <a:schemeClr val="tx1">
                <a:lumMod val="50000"/>
                <a:lumOff val="50000"/>
                <a:alpha val="25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2511" dirty="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20" y="96760"/>
            <a:ext cx="631205" cy="63120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78366" y="4382207"/>
            <a:ext cx="827550" cy="827550"/>
          </a:xfrm>
          <a:prstGeom prst="rect">
            <a:avLst/>
          </a:prstGeom>
        </p:spPr>
      </p:pic>
      <p:sp>
        <p:nvSpPr>
          <p:cNvPr id="15" name="TextBox 14"/>
          <p:cNvSpPr txBox="1"/>
          <p:nvPr/>
        </p:nvSpPr>
        <p:spPr>
          <a:xfrm>
            <a:off x="955040" y="96760"/>
            <a:ext cx="3200400" cy="646331"/>
          </a:xfrm>
          <a:prstGeom prst="rect">
            <a:avLst/>
          </a:prstGeom>
          <a:noFill/>
        </p:spPr>
        <p:txBody>
          <a:bodyPr wrap="square" rtlCol="0">
            <a:spAutoFit/>
          </a:bodyPr>
          <a:lstStyle/>
          <a:p>
            <a:r>
              <a:rPr lang="en-US" sz="3600" dirty="0" smtClean="0">
                <a:solidFill>
                  <a:schemeClr val="bg1"/>
                </a:solidFill>
              </a:rPr>
              <a:t>Coding</a:t>
            </a:r>
            <a:endParaRPr lang="en-US" sz="3600" dirty="0">
              <a:solidFill>
                <a:schemeClr val="bg1"/>
              </a:solidFill>
            </a:endParaRPr>
          </a:p>
        </p:txBody>
      </p:sp>
      <p:sp>
        <p:nvSpPr>
          <p:cNvPr id="9" name="TextBox 8"/>
          <p:cNvSpPr txBox="1"/>
          <p:nvPr/>
        </p:nvSpPr>
        <p:spPr>
          <a:xfrm>
            <a:off x="792436" y="1707576"/>
            <a:ext cx="5802815" cy="4524315"/>
          </a:xfrm>
          <a:prstGeom prst="rect">
            <a:avLst/>
          </a:prstGeom>
          <a:noFill/>
        </p:spPr>
        <p:txBody>
          <a:bodyPr wrap="square" rtlCol="0">
            <a:spAutoFit/>
          </a:bodyPr>
          <a:lstStyle/>
          <a:p>
            <a:r>
              <a:rPr lang="en-US" sz="3600" dirty="0" smtClean="0">
                <a:solidFill>
                  <a:schemeClr val="bg1">
                    <a:lumMod val="50000"/>
                  </a:schemeClr>
                </a:solidFill>
              </a:rPr>
              <a:t>Google uses the Polymer library and basic guidelines to make sure their theme is universal. This includes shadow style and properties to help developers easily adopt the material design into their app.</a:t>
            </a:r>
            <a:endParaRPr lang="en-US" sz="3200" dirty="0">
              <a:solidFill>
                <a:schemeClr val="bg1">
                  <a:lumMod val="50000"/>
                </a:schemeClr>
              </a:solidFill>
            </a:endParaRPr>
          </a:p>
        </p:txBody>
      </p:sp>
      <p:sp>
        <p:nvSpPr>
          <p:cNvPr id="7" name="TextBox 6"/>
          <p:cNvSpPr txBox="1"/>
          <p:nvPr/>
        </p:nvSpPr>
        <p:spPr>
          <a:xfrm>
            <a:off x="7315199" y="2153298"/>
            <a:ext cx="6380480" cy="3036601"/>
          </a:xfrm>
          <a:prstGeom prst="rect">
            <a:avLst/>
          </a:prstGeom>
          <a:solidFill>
            <a:schemeClr val="bg1">
              <a:lumMod val="95000"/>
            </a:schemeClr>
          </a:solidFill>
        </p:spPr>
        <p:txBody>
          <a:bodyPr wrap="square" rtlCol="0">
            <a:spAutoFit/>
          </a:bodyPr>
          <a:lstStyle/>
          <a:p>
            <a:r>
              <a:rPr lang="en-US" dirty="0">
                <a:latin typeface="Consolas" panose="020B0609020204030204" pitchFamily="49" charset="0"/>
                <a:cs typeface="Consolas" panose="020B0609020204030204" pitchFamily="49" charset="0"/>
              </a:rPr>
              <a:t>&lt;style&gt;</a:t>
            </a:r>
          </a:p>
          <a:p>
            <a:r>
              <a:rPr lang="en-US" dirty="0">
                <a:latin typeface="Consolas" panose="020B0609020204030204" pitchFamily="49" charset="0"/>
                <a:cs typeface="Consolas" panose="020B0609020204030204" pitchFamily="49" charset="0"/>
              </a:rPr>
              <a:t>  .span-shadow {</a:t>
            </a:r>
          </a:p>
          <a:p>
            <a:r>
              <a:rPr lang="en-US" dirty="0">
                <a:latin typeface="Consolas" panose="020B0609020204030204" pitchFamily="49" charset="0"/>
                <a:cs typeface="Consolas" panose="020B0609020204030204" pitchFamily="49" charset="0"/>
              </a:rPr>
              <a:t>    display: inline-block;</a:t>
            </a:r>
          </a:p>
          <a:p>
            <a:r>
              <a:rPr lang="en-US" dirty="0">
                <a:latin typeface="Consolas" panose="020B0609020204030204" pitchFamily="49" charset="0"/>
                <a:cs typeface="Consolas" panose="020B0609020204030204" pitchFamily="49" charset="0"/>
              </a:rPr>
              <a:t>    padding: 8px;</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&lt;/style&gt;</a:t>
            </a:r>
          </a:p>
          <a:p>
            <a:r>
              <a:rPr lang="en-US" dirty="0">
                <a:latin typeface="Consolas" panose="020B0609020204030204" pitchFamily="49" charset="0"/>
                <a:cs typeface="Consolas" panose="020B0609020204030204" pitchFamily="49" charset="0"/>
              </a:rPr>
              <a:t>&lt;paper-shadow z="3" class="span-shadow"&gt;</a:t>
            </a:r>
          </a:p>
          <a:p>
            <a:r>
              <a:rPr lang="en-US" dirty="0">
                <a:latin typeface="Consolas" panose="020B0609020204030204" pitchFamily="49" charset="0"/>
                <a:cs typeface="Consolas" panose="020B0609020204030204" pitchFamily="49" charset="0"/>
              </a:rPr>
              <a:t>  &lt;span&gt;I have a shadow!&lt;/span&gt;</a:t>
            </a:r>
          </a:p>
          <a:p>
            <a:r>
              <a:rPr lang="en-US" dirty="0">
                <a:latin typeface="Consolas" panose="020B0609020204030204" pitchFamily="49" charset="0"/>
                <a:cs typeface="Consolas" panose="020B0609020204030204" pitchFamily="49" charset="0"/>
              </a:rPr>
              <a:t>&lt;/paper-shadow&gt;</a:t>
            </a:r>
          </a:p>
        </p:txBody>
      </p:sp>
      <p:pic>
        <p:nvPicPr>
          <p:cNvPr id="8" name="Picture 7"/>
          <p:cNvPicPr>
            <a:picLocks noChangeAspect="1"/>
          </p:cNvPicPr>
          <p:nvPr/>
        </p:nvPicPr>
        <p:blipFill rotWithShape="1">
          <a:blip r:embed="rId4"/>
          <a:srcRect r="17798"/>
          <a:stretch/>
        </p:blipFill>
        <p:spPr>
          <a:xfrm>
            <a:off x="9459102" y="5500085"/>
            <a:ext cx="2092673" cy="863947"/>
          </a:xfrm>
          <a:prstGeom prst="rect">
            <a:avLst/>
          </a:prstGeom>
        </p:spPr>
      </p:pic>
      <p:pic>
        <p:nvPicPr>
          <p:cNvPr id="10" name="Picture 9"/>
          <p:cNvPicPr>
            <a:picLocks noChangeAspect="1"/>
          </p:cNvPicPr>
          <p:nvPr/>
        </p:nvPicPr>
        <p:blipFill>
          <a:blip r:embed="rId5"/>
          <a:stretch>
            <a:fillRect/>
          </a:stretch>
        </p:blipFill>
        <p:spPr>
          <a:xfrm>
            <a:off x="8554878" y="6368881"/>
            <a:ext cx="4219575" cy="1438275"/>
          </a:xfrm>
          <a:prstGeom prst="rect">
            <a:avLst/>
          </a:prstGeom>
        </p:spPr>
      </p:pic>
    </p:spTree>
    <p:extLst>
      <p:ext uri="{BB962C8B-B14F-4D97-AF65-F5344CB8AC3E}">
        <p14:creationId xmlns:p14="http://schemas.microsoft.com/office/powerpoint/2010/main" val="257187555"/>
      </p:ext>
    </p:extLst>
  </p:cSld>
  <p:clrMapOvr>
    <a:masterClrMapping/>
  </p:clrMapOvr>
  <p:transition spd="slow">
    <p:cover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p:cNvSpPr/>
          <p:nvPr/>
        </p:nvSpPr>
        <p:spPr>
          <a:xfrm>
            <a:off x="394946" y="1250602"/>
            <a:ext cx="13529040" cy="6595945"/>
          </a:xfrm>
          <a:prstGeom prst="rect">
            <a:avLst/>
          </a:prstGeom>
          <a:solidFill>
            <a:schemeClr val="bg1"/>
          </a:solidFill>
          <a:ln>
            <a:noFill/>
          </a:ln>
          <a:effectLst>
            <a:outerShdw blurRad="215900" algn="ctr" rotWithShape="0">
              <a:schemeClr val="tx1">
                <a:lumMod val="50000"/>
                <a:lumOff val="50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511">
              <a:solidFill>
                <a:prstClr val="white"/>
              </a:solidFill>
            </a:endParaRPr>
          </a:p>
        </p:txBody>
      </p:sp>
      <p:sp>
        <p:nvSpPr>
          <p:cNvPr id="5" name="Rectangle 4"/>
          <p:cNvSpPr/>
          <p:nvPr/>
        </p:nvSpPr>
        <p:spPr>
          <a:xfrm>
            <a:off x="617" y="-37999"/>
            <a:ext cx="14398978" cy="980790"/>
          </a:xfrm>
          <a:prstGeom prst="rect">
            <a:avLst/>
          </a:prstGeom>
          <a:ln>
            <a:noFill/>
          </a:ln>
          <a:effectLst>
            <a:outerShdw blurRad="50800" dist="38100" dir="5400000" algn="t" rotWithShape="0">
              <a:schemeClr val="tx1">
                <a:lumMod val="50000"/>
                <a:lumOff val="50000"/>
                <a:alpha val="25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2511" dirty="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20" y="96760"/>
            <a:ext cx="631205" cy="63120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78366" y="4382207"/>
            <a:ext cx="827550" cy="827550"/>
          </a:xfrm>
          <a:prstGeom prst="rect">
            <a:avLst/>
          </a:prstGeom>
        </p:spPr>
      </p:pic>
      <p:sp>
        <p:nvSpPr>
          <p:cNvPr id="15" name="TextBox 14"/>
          <p:cNvSpPr txBox="1"/>
          <p:nvPr/>
        </p:nvSpPr>
        <p:spPr>
          <a:xfrm>
            <a:off x="955040" y="96760"/>
            <a:ext cx="3200400" cy="646331"/>
          </a:xfrm>
          <a:prstGeom prst="rect">
            <a:avLst/>
          </a:prstGeom>
          <a:noFill/>
        </p:spPr>
        <p:txBody>
          <a:bodyPr wrap="square" rtlCol="0">
            <a:spAutoFit/>
          </a:bodyPr>
          <a:lstStyle/>
          <a:p>
            <a:r>
              <a:rPr lang="en-US" sz="3600" dirty="0" smtClean="0">
                <a:solidFill>
                  <a:schemeClr val="bg1"/>
                </a:solidFill>
              </a:rPr>
              <a:t>Resources</a:t>
            </a:r>
            <a:endParaRPr lang="en-US" sz="3600" dirty="0">
              <a:solidFill>
                <a:schemeClr val="bg1"/>
              </a:solidFill>
            </a:endParaRPr>
          </a:p>
        </p:txBody>
      </p:sp>
      <p:sp>
        <p:nvSpPr>
          <p:cNvPr id="8" name="TextBox 7"/>
          <p:cNvSpPr txBox="1"/>
          <p:nvPr/>
        </p:nvSpPr>
        <p:spPr>
          <a:xfrm>
            <a:off x="1205684" y="3763744"/>
            <a:ext cx="11907564"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solidFill>
                  <a:schemeClr val="bg1">
                    <a:lumMod val="50000"/>
                  </a:schemeClr>
                </a:solidFill>
              </a:rPr>
              <a:t>Material Design – https</a:t>
            </a:r>
            <a:r>
              <a:rPr lang="en-US" sz="3200" dirty="0">
                <a:solidFill>
                  <a:schemeClr val="bg1">
                    <a:lumMod val="50000"/>
                  </a:schemeClr>
                </a:solidFill>
              </a:rPr>
              <a:t>://design.google.com</a:t>
            </a:r>
            <a:r>
              <a:rPr lang="en-US" sz="3200" dirty="0" smtClean="0">
                <a:solidFill>
                  <a:schemeClr val="bg1">
                    <a:lumMod val="50000"/>
                  </a:schemeClr>
                </a:solidFill>
              </a:rPr>
              <a:t>/</a:t>
            </a:r>
          </a:p>
          <a:p>
            <a:pPr marL="457200" indent="-457200">
              <a:buFont typeface="Arial" panose="020B0604020202020204" pitchFamily="34" charset="0"/>
              <a:buChar char="•"/>
            </a:pPr>
            <a:endParaRPr lang="en-US" sz="3200" dirty="0">
              <a:solidFill>
                <a:schemeClr val="bg1">
                  <a:lumMod val="50000"/>
                </a:schemeClr>
              </a:solidFill>
            </a:endParaRPr>
          </a:p>
          <a:p>
            <a:pPr marL="457200" indent="-457200">
              <a:buFont typeface="Arial" panose="020B0604020202020204" pitchFamily="34" charset="0"/>
              <a:buChar char="•"/>
            </a:pPr>
            <a:r>
              <a:rPr lang="en-US" sz="3200" dirty="0" smtClean="0">
                <a:solidFill>
                  <a:schemeClr val="bg1">
                    <a:lumMod val="50000"/>
                  </a:schemeClr>
                </a:solidFill>
              </a:rPr>
              <a:t>Making Material Design: Smart Paper –  https</a:t>
            </a:r>
            <a:r>
              <a:rPr lang="en-US" sz="3200" dirty="0">
                <a:solidFill>
                  <a:schemeClr val="bg1">
                    <a:lumMod val="50000"/>
                  </a:schemeClr>
                </a:solidFill>
              </a:rPr>
              <a:t>://www.youtube.com/watch?v=BUzUoc2ZOIo</a:t>
            </a:r>
          </a:p>
        </p:txBody>
      </p:sp>
    </p:spTree>
    <p:extLst>
      <p:ext uri="{BB962C8B-B14F-4D97-AF65-F5344CB8AC3E}">
        <p14:creationId xmlns:p14="http://schemas.microsoft.com/office/powerpoint/2010/main" val="3299076196"/>
      </p:ext>
    </p:extLst>
  </p:cSld>
  <p:clrMapOvr>
    <a:masterClrMapping/>
  </p:clrMapOvr>
  <p:transition spd="slow">
    <p:cover dir="u"/>
  </p:transition>
  <p:timing>
    <p:tnLst>
      <p:par>
        <p:cTn id="1" dur="indefinite" restart="never" nodeType="tmRoot"/>
      </p:par>
    </p:tn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937</TotalTime>
  <Words>362</Words>
  <Application>Microsoft Office PowerPoint</Application>
  <PresentationFormat>Custom</PresentationFormat>
  <Paragraphs>47</Paragraphs>
  <Slides>9</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Consolas</vt:lpstr>
      <vt:lpstr>Roboto</vt:lpstr>
      <vt:lpstr>Roboto Light</vt:lpstr>
      <vt:lpstr>Roboto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Wiebe Dijkstra</dc:creator>
  <cp:lastModifiedBy>Zach Hudson</cp:lastModifiedBy>
  <cp:revision>44</cp:revision>
  <dcterms:created xsi:type="dcterms:W3CDTF">2015-01-15T13:10:55Z</dcterms:created>
  <dcterms:modified xsi:type="dcterms:W3CDTF">2015-11-02T22:15:39Z</dcterms:modified>
</cp:coreProperties>
</file>